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2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52" r:id="rId2"/>
    <p:sldMasterId id="2147483770" r:id="rId3"/>
    <p:sldMasterId id="2147483788" r:id="rId4"/>
  </p:sldMasterIdLst>
  <p:notesMasterIdLst>
    <p:notesMasterId r:id="rId23"/>
  </p:notesMasterIdLst>
  <p:sldIdLst>
    <p:sldId id="272" r:id="rId5"/>
    <p:sldId id="276" r:id="rId6"/>
    <p:sldId id="273" r:id="rId7"/>
    <p:sldId id="274" r:id="rId8"/>
    <p:sldId id="275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7" r:id="rId17"/>
    <p:sldId id="278" r:id="rId18"/>
    <p:sldId id="268" r:id="rId19"/>
    <p:sldId id="269" r:id="rId20"/>
    <p:sldId id="270" r:id="rId21"/>
    <p:sldId id="271" r:id="rId22"/>
  </p:sldIdLst>
  <p:sldSz cx="6858000" cy="5143500"/>
  <p:notesSz cx="6858000" cy="9144000"/>
  <p:defaultTextStyle>
    <a:lvl1pPr>
      <a:defRPr>
        <a:solidFill>
          <a:srgbClr val="E6E6E6"/>
        </a:solidFill>
        <a:latin typeface="Calibri"/>
        <a:ea typeface="Calibri"/>
        <a:cs typeface="Calibri"/>
        <a:sym typeface="Calibri"/>
      </a:defRPr>
    </a:lvl1pPr>
    <a:lvl2pPr indent="457200">
      <a:defRPr>
        <a:solidFill>
          <a:srgbClr val="E6E6E6"/>
        </a:solidFill>
        <a:latin typeface="Calibri"/>
        <a:ea typeface="Calibri"/>
        <a:cs typeface="Calibri"/>
        <a:sym typeface="Calibri"/>
      </a:defRPr>
    </a:lvl2pPr>
    <a:lvl3pPr indent="914400">
      <a:defRPr>
        <a:solidFill>
          <a:srgbClr val="E6E6E6"/>
        </a:solidFill>
        <a:latin typeface="Calibri"/>
        <a:ea typeface="Calibri"/>
        <a:cs typeface="Calibri"/>
        <a:sym typeface="Calibri"/>
      </a:defRPr>
    </a:lvl3pPr>
    <a:lvl4pPr indent="1371600">
      <a:defRPr>
        <a:solidFill>
          <a:srgbClr val="E6E6E6"/>
        </a:solidFill>
        <a:latin typeface="Calibri"/>
        <a:ea typeface="Calibri"/>
        <a:cs typeface="Calibri"/>
        <a:sym typeface="Calibri"/>
      </a:defRPr>
    </a:lvl4pPr>
    <a:lvl5pPr indent="1828800">
      <a:defRPr>
        <a:solidFill>
          <a:srgbClr val="E6E6E6"/>
        </a:solidFill>
        <a:latin typeface="Calibri"/>
        <a:ea typeface="Calibri"/>
        <a:cs typeface="Calibri"/>
        <a:sym typeface="Calibri"/>
      </a:defRPr>
    </a:lvl5pPr>
    <a:lvl6pPr indent="2286000">
      <a:defRPr>
        <a:solidFill>
          <a:srgbClr val="E6E6E6"/>
        </a:solidFill>
        <a:latin typeface="Calibri"/>
        <a:ea typeface="Calibri"/>
        <a:cs typeface="Calibri"/>
        <a:sym typeface="Calibri"/>
      </a:defRPr>
    </a:lvl6pPr>
    <a:lvl7pPr indent="2743200">
      <a:defRPr>
        <a:solidFill>
          <a:srgbClr val="E6E6E6"/>
        </a:solidFill>
        <a:latin typeface="Calibri"/>
        <a:ea typeface="Calibri"/>
        <a:cs typeface="Calibri"/>
        <a:sym typeface="Calibri"/>
      </a:defRPr>
    </a:lvl7pPr>
    <a:lvl8pPr indent="3200400">
      <a:defRPr>
        <a:solidFill>
          <a:srgbClr val="E6E6E6"/>
        </a:solidFill>
        <a:latin typeface="Calibri"/>
        <a:ea typeface="Calibri"/>
        <a:cs typeface="Calibri"/>
        <a:sym typeface="Calibri"/>
      </a:defRPr>
    </a:lvl8pPr>
    <a:lvl9pPr indent="3657600">
      <a:defRPr>
        <a:solidFill>
          <a:srgbClr val="E6E6E6"/>
        </a:solidFill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solidFill>
                <a:srgbClr val="E6E6E6"/>
              </a:solidFill>
              <a:prstDash val="solid"/>
              <a:bevel/>
            </a:ln>
          </a:left>
          <a:right>
            <a:ln w="12700" cap="flat">
              <a:solidFill>
                <a:srgbClr val="E6E6E6"/>
              </a:solidFill>
              <a:prstDash val="solid"/>
              <a:bevel/>
            </a:ln>
          </a:right>
          <a:top>
            <a:ln w="12700" cap="flat">
              <a:solidFill>
                <a:srgbClr val="E6E6E6"/>
              </a:solidFill>
              <a:prstDash val="solid"/>
              <a:bevel/>
            </a:ln>
          </a:top>
          <a:bottom>
            <a:ln w="12700" cap="flat">
              <a:solidFill>
                <a:srgbClr val="E6E6E6"/>
              </a:solidFill>
              <a:prstDash val="solid"/>
              <a:bevel/>
            </a:ln>
          </a:bottom>
          <a:insideH>
            <a:ln w="12700" cap="flat">
              <a:solidFill>
                <a:srgbClr val="E6E6E6"/>
              </a:solidFill>
              <a:prstDash val="solid"/>
              <a:bevel/>
            </a:ln>
          </a:insideH>
          <a:insideV>
            <a:ln w="12700" cap="flat">
              <a:solidFill>
                <a:srgbClr val="E6E6E6"/>
              </a:solidFill>
              <a:prstDash val="solid"/>
              <a:bevel/>
            </a:ln>
          </a:insideV>
        </a:tcBdr>
        <a:fill>
          <a:solidFill>
            <a:srgbClr val="CAE3F9"/>
          </a:solidFill>
        </a:fill>
      </a:tcStyle>
    </a:wholeTbl>
    <a:band2H>
      <a:tcTxStyle/>
      <a:tcStyle>
        <a:tcBdr/>
        <a:fill>
          <a:solidFill>
            <a:srgbClr val="E6F2FC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solidFill>
                <a:srgbClr val="E6E6E6"/>
              </a:solidFill>
              <a:prstDash val="solid"/>
              <a:bevel/>
            </a:ln>
          </a:left>
          <a:right>
            <a:ln w="12700" cap="flat">
              <a:solidFill>
                <a:srgbClr val="E6E6E6"/>
              </a:solidFill>
              <a:prstDash val="solid"/>
              <a:bevel/>
            </a:ln>
          </a:right>
          <a:top>
            <a:ln w="12700" cap="flat">
              <a:solidFill>
                <a:srgbClr val="E6E6E6"/>
              </a:solidFill>
              <a:prstDash val="solid"/>
              <a:bevel/>
            </a:ln>
          </a:top>
          <a:bottom>
            <a:ln w="12700" cap="flat">
              <a:solidFill>
                <a:srgbClr val="E6E6E6"/>
              </a:solidFill>
              <a:prstDash val="solid"/>
              <a:bevel/>
            </a:ln>
          </a:bottom>
          <a:insideH>
            <a:ln w="12700" cap="flat">
              <a:solidFill>
                <a:srgbClr val="E6E6E6"/>
              </a:solidFill>
              <a:prstDash val="solid"/>
              <a:bevel/>
            </a:ln>
          </a:insideH>
          <a:insideV>
            <a:ln w="12700" cap="flat">
              <a:solidFill>
                <a:srgbClr val="E6E6E6"/>
              </a:solidFill>
              <a:prstDash val="solid"/>
              <a:bevel/>
            </a:ln>
          </a:insideV>
        </a:tcBdr>
        <a:fill>
          <a:solidFill>
            <a:srgbClr val="00B0F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solidFill>
                <a:srgbClr val="E6E6E6"/>
              </a:solidFill>
              <a:prstDash val="solid"/>
              <a:bevel/>
            </a:ln>
          </a:left>
          <a:right>
            <a:ln w="12700" cap="flat">
              <a:solidFill>
                <a:srgbClr val="E6E6E6"/>
              </a:solidFill>
              <a:prstDash val="solid"/>
              <a:bevel/>
            </a:ln>
          </a:right>
          <a:top>
            <a:ln w="38100" cap="flat">
              <a:solidFill>
                <a:srgbClr val="E6E6E6"/>
              </a:solidFill>
              <a:prstDash val="solid"/>
              <a:bevel/>
            </a:ln>
          </a:top>
          <a:bottom>
            <a:ln w="12700" cap="flat">
              <a:solidFill>
                <a:srgbClr val="E6E6E6"/>
              </a:solidFill>
              <a:prstDash val="solid"/>
              <a:bevel/>
            </a:ln>
          </a:bottom>
          <a:insideH>
            <a:ln w="12700" cap="flat">
              <a:solidFill>
                <a:srgbClr val="E6E6E6"/>
              </a:solidFill>
              <a:prstDash val="solid"/>
              <a:bevel/>
            </a:ln>
          </a:insideH>
          <a:insideV>
            <a:ln w="12700" cap="flat">
              <a:solidFill>
                <a:srgbClr val="E6E6E6"/>
              </a:solidFill>
              <a:prstDash val="solid"/>
              <a:bevel/>
            </a:ln>
          </a:insideV>
        </a:tcBdr>
        <a:fill>
          <a:solidFill>
            <a:srgbClr val="00B0F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solidFill>
                <a:srgbClr val="E6E6E6"/>
              </a:solidFill>
              <a:prstDash val="solid"/>
              <a:bevel/>
            </a:ln>
          </a:left>
          <a:right>
            <a:ln w="12700" cap="flat">
              <a:solidFill>
                <a:srgbClr val="E6E6E6"/>
              </a:solidFill>
              <a:prstDash val="solid"/>
              <a:bevel/>
            </a:ln>
          </a:right>
          <a:top>
            <a:ln w="12700" cap="flat">
              <a:solidFill>
                <a:srgbClr val="E6E6E6"/>
              </a:solidFill>
              <a:prstDash val="solid"/>
              <a:bevel/>
            </a:ln>
          </a:top>
          <a:bottom>
            <a:ln w="38100" cap="flat">
              <a:solidFill>
                <a:srgbClr val="E6E6E6"/>
              </a:solidFill>
              <a:prstDash val="solid"/>
              <a:bevel/>
            </a:ln>
          </a:bottom>
          <a:insideH>
            <a:ln w="12700" cap="flat">
              <a:solidFill>
                <a:srgbClr val="E6E6E6"/>
              </a:solidFill>
              <a:prstDash val="solid"/>
              <a:bevel/>
            </a:ln>
          </a:insideH>
          <a:insideV>
            <a:ln w="12700" cap="flat">
              <a:solidFill>
                <a:srgbClr val="E6E6E6"/>
              </a:solidFill>
              <a:prstDash val="solid"/>
              <a:bevel/>
            </a:ln>
          </a:insideV>
        </a:tcBdr>
        <a:fill>
          <a:solidFill>
            <a:srgbClr val="00B0F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solidFill>
                <a:srgbClr val="E6E6E6"/>
              </a:solidFill>
              <a:prstDash val="solid"/>
              <a:bevel/>
            </a:ln>
          </a:left>
          <a:right>
            <a:ln w="12700" cap="flat">
              <a:solidFill>
                <a:srgbClr val="E6E6E6"/>
              </a:solidFill>
              <a:prstDash val="solid"/>
              <a:bevel/>
            </a:ln>
          </a:right>
          <a:top>
            <a:ln w="12700" cap="flat">
              <a:solidFill>
                <a:srgbClr val="E6E6E6"/>
              </a:solidFill>
              <a:prstDash val="solid"/>
              <a:bevel/>
            </a:ln>
          </a:top>
          <a:bottom>
            <a:ln w="12700" cap="flat">
              <a:solidFill>
                <a:srgbClr val="E6E6E6"/>
              </a:solidFill>
              <a:prstDash val="solid"/>
              <a:bevel/>
            </a:ln>
          </a:bottom>
          <a:insideH>
            <a:ln w="12700" cap="flat">
              <a:solidFill>
                <a:srgbClr val="E6E6E6"/>
              </a:solidFill>
              <a:prstDash val="solid"/>
              <a:bevel/>
            </a:ln>
          </a:insideH>
          <a:insideV>
            <a:ln w="12700" cap="flat">
              <a:solidFill>
                <a:srgbClr val="E6E6E6"/>
              </a:solidFill>
              <a:prstDash val="solid"/>
              <a:bevel/>
            </a:ln>
          </a:insideV>
        </a:tcBdr>
        <a:fill>
          <a:solidFill>
            <a:srgbClr val="CAD0EA"/>
          </a:solidFill>
        </a:fill>
      </a:tcStyle>
    </a:wholeTbl>
    <a:band2H>
      <a:tcTxStyle/>
      <a:tcStyle>
        <a:tcBdr/>
        <a:fill>
          <a:solidFill>
            <a:srgbClr val="E6E9F5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solidFill>
                <a:srgbClr val="E6E6E6"/>
              </a:solidFill>
              <a:prstDash val="solid"/>
              <a:bevel/>
            </a:ln>
          </a:left>
          <a:right>
            <a:ln w="12700" cap="flat">
              <a:solidFill>
                <a:srgbClr val="E6E6E6"/>
              </a:solidFill>
              <a:prstDash val="solid"/>
              <a:bevel/>
            </a:ln>
          </a:right>
          <a:top>
            <a:ln w="12700" cap="flat">
              <a:solidFill>
                <a:srgbClr val="E6E6E6"/>
              </a:solidFill>
              <a:prstDash val="solid"/>
              <a:bevel/>
            </a:ln>
          </a:top>
          <a:bottom>
            <a:ln w="12700" cap="flat">
              <a:solidFill>
                <a:srgbClr val="E6E6E6"/>
              </a:solidFill>
              <a:prstDash val="solid"/>
              <a:bevel/>
            </a:ln>
          </a:bottom>
          <a:insideH>
            <a:ln w="12700" cap="flat">
              <a:solidFill>
                <a:srgbClr val="E6E6E6"/>
              </a:solidFill>
              <a:prstDash val="solid"/>
              <a:bevel/>
            </a:ln>
          </a:insideH>
          <a:insideV>
            <a:ln w="12700" cap="flat">
              <a:solidFill>
                <a:srgbClr val="E6E6E6"/>
              </a:solidFill>
              <a:prstDash val="solid"/>
              <a:bevel/>
            </a:ln>
          </a:insideV>
        </a:tcBdr>
        <a:fill>
          <a:solidFill>
            <a:srgbClr val="0E57C4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solidFill>
                <a:srgbClr val="E6E6E6"/>
              </a:solidFill>
              <a:prstDash val="solid"/>
              <a:bevel/>
            </a:ln>
          </a:left>
          <a:right>
            <a:ln w="12700" cap="flat">
              <a:solidFill>
                <a:srgbClr val="E6E6E6"/>
              </a:solidFill>
              <a:prstDash val="solid"/>
              <a:bevel/>
            </a:ln>
          </a:right>
          <a:top>
            <a:ln w="38100" cap="flat">
              <a:solidFill>
                <a:srgbClr val="E6E6E6"/>
              </a:solidFill>
              <a:prstDash val="solid"/>
              <a:bevel/>
            </a:ln>
          </a:top>
          <a:bottom>
            <a:ln w="12700" cap="flat">
              <a:solidFill>
                <a:srgbClr val="E6E6E6"/>
              </a:solidFill>
              <a:prstDash val="solid"/>
              <a:bevel/>
            </a:ln>
          </a:bottom>
          <a:insideH>
            <a:ln w="12700" cap="flat">
              <a:solidFill>
                <a:srgbClr val="E6E6E6"/>
              </a:solidFill>
              <a:prstDash val="solid"/>
              <a:bevel/>
            </a:ln>
          </a:insideH>
          <a:insideV>
            <a:ln w="12700" cap="flat">
              <a:solidFill>
                <a:srgbClr val="E6E6E6"/>
              </a:solidFill>
              <a:prstDash val="solid"/>
              <a:bevel/>
            </a:ln>
          </a:insideV>
        </a:tcBdr>
        <a:fill>
          <a:solidFill>
            <a:srgbClr val="0E57C4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solidFill>
                <a:srgbClr val="E6E6E6"/>
              </a:solidFill>
              <a:prstDash val="solid"/>
              <a:bevel/>
            </a:ln>
          </a:left>
          <a:right>
            <a:ln w="12700" cap="flat">
              <a:solidFill>
                <a:srgbClr val="E6E6E6"/>
              </a:solidFill>
              <a:prstDash val="solid"/>
              <a:bevel/>
            </a:ln>
          </a:right>
          <a:top>
            <a:ln w="12700" cap="flat">
              <a:solidFill>
                <a:srgbClr val="E6E6E6"/>
              </a:solidFill>
              <a:prstDash val="solid"/>
              <a:bevel/>
            </a:ln>
          </a:top>
          <a:bottom>
            <a:ln w="38100" cap="flat">
              <a:solidFill>
                <a:srgbClr val="E6E6E6"/>
              </a:solidFill>
              <a:prstDash val="solid"/>
              <a:bevel/>
            </a:ln>
          </a:bottom>
          <a:insideH>
            <a:ln w="12700" cap="flat">
              <a:solidFill>
                <a:srgbClr val="E6E6E6"/>
              </a:solidFill>
              <a:prstDash val="solid"/>
              <a:bevel/>
            </a:ln>
          </a:insideH>
          <a:insideV>
            <a:ln w="12700" cap="flat">
              <a:solidFill>
                <a:srgbClr val="E6E6E6"/>
              </a:solidFill>
              <a:prstDash val="solid"/>
              <a:bevel/>
            </a:ln>
          </a:insideV>
        </a:tcBdr>
        <a:fill>
          <a:solidFill>
            <a:srgbClr val="0E57C4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solidFill>
                <a:srgbClr val="E6E6E6"/>
              </a:solidFill>
              <a:prstDash val="solid"/>
              <a:bevel/>
            </a:ln>
          </a:left>
          <a:right>
            <a:ln w="12700" cap="flat">
              <a:solidFill>
                <a:srgbClr val="E6E6E6"/>
              </a:solidFill>
              <a:prstDash val="solid"/>
              <a:bevel/>
            </a:ln>
          </a:right>
          <a:top>
            <a:ln w="12700" cap="flat">
              <a:solidFill>
                <a:srgbClr val="E6E6E6"/>
              </a:solidFill>
              <a:prstDash val="solid"/>
              <a:bevel/>
            </a:ln>
          </a:top>
          <a:bottom>
            <a:ln w="12700" cap="flat">
              <a:solidFill>
                <a:srgbClr val="E6E6E6"/>
              </a:solidFill>
              <a:prstDash val="solid"/>
              <a:bevel/>
            </a:ln>
          </a:bottom>
          <a:insideH>
            <a:ln w="12700" cap="flat">
              <a:solidFill>
                <a:srgbClr val="E6E6E6"/>
              </a:solidFill>
              <a:prstDash val="solid"/>
              <a:bevel/>
            </a:ln>
          </a:insideH>
          <a:insideV>
            <a:ln w="12700" cap="flat">
              <a:solidFill>
                <a:srgbClr val="E6E6E6"/>
              </a:solidFill>
              <a:prstDash val="solid"/>
              <a:bevel/>
            </a:ln>
          </a:insideV>
        </a:tcBdr>
        <a:fill>
          <a:solidFill>
            <a:srgbClr val="CAD0EA"/>
          </a:solidFill>
        </a:fill>
      </a:tcStyle>
    </a:wholeTbl>
    <a:band2H>
      <a:tcTxStyle/>
      <a:tcStyle>
        <a:tcBdr/>
        <a:fill>
          <a:solidFill>
            <a:srgbClr val="E6E9F5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solidFill>
                <a:srgbClr val="E6E6E6"/>
              </a:solidFill>
              <a:prstDash val="solid"/>
              <a:bevel/>
            </a:ln>
          </a:left>
          <a:right>
            <a:ln w="12700" cap="flat">
              <a:solidFill>
                <a:srgbClr val="E6E6E6"/>
              </a:solidFill>
              <a:prstDash val="solid"/>
              <a:bevel/>
            </a:ln>
          </a:right>
          <a:top>
            <a:ln w="12700" cap="flat">
              <a:solidFill>
                <a:srgbClr val="E6E6E6"/>
              </a:solidFill>
              <a:prstDash val="solid"/>
              <a:bevel/>
            </a:ln>
          </a:top>
          <a:bottom>
            <a:ln w="12700" cap="flat">
              <a:solidFill>
                <a:srgbClr val="E6E6E6"/>
              </a:solidFill>
              <a:prstDash val="solid"/>
              <a:bevel/>
            </a:ln>
          </a:bottom>
          <a:insideH>
            <a:ln w="12700" cap="flat">
              <a:solidFill>
                <a:srgbClr val="E6E6E6"/>
              </a:solidFill>
              <a:prstDash val="solid"/>
              <a:bevel/>
            </a:ln>
          </a:insideH>
          <a:insideV>
            <a:ln w="12700" cap="flat">
              <a:solidFill>
                <a:srgbClr val="E6E6E6"/>
              </a:solidFill>
              <a:prstDash val="solid"/>
              <a:bevel/>
            </a:ln>
          </a:insideV>
        </a:tcBdr>
        <a:fill>
          <a:solidFill>
            <a:srgbClr val="0E57C4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solidFill>
                <a:srgbClr val="E6E6E6"/>
              </a:solidFill>
              <a:prstDash val="solid"/>
              <a:bevel/>
            </a:ln>
          </a:left>
          <a:right>
            <a:ln w="12700" cap="flat">
              <a:solidFill>
                <a:srgbClr val="E6E6E6"/>
              </a:solidFill>
              <a:prstDash val="solid"/>
              <a:bevel/>
            </a:ln>
          </a:right>
          <a:top>
            <a:ln w="38100" cap="flat">
              <a:solidFill>
                <a:srgbClr val="E6E6E6"/>
              </a:solidFill>
              <a:prstDash val="solid"/>
              <a:bevel/>
            </a:ln>
          </a:top>
          <a:bottom>
            <a:ln w="12700" cap="flat">
              <a:solidFill>
                <a:srgbClr val="E6E6E6"/>
              </a:solidFill>
              <a:prstDash val="solid"/>
              <a:bevel/>
            </a:ln>
          </a:bottom>
          <a:insideH>
            <a:ln w="12700" cap="flat">
              <a:solidFill>
                <a:srgbClr val="E6E6E6"/>
              </a:solidFill>
              <a:prstDash val="solid"/>
              <a:bevel/>
            </a:ln>
          </a:insideH>
          <a:insideV>
            <a:ln w="12700" cap="flat">
              <a:solidFill>
                <a:srgbClr val="E6E6E6"/>
              </a:solidFill>
              <a:prstDash val="solid"/>
              <a:bevel/>
            </a:ln>
          </a:insideV>
        </a:tcBdr>
        <a:fill>
          <a:solidFill>
            <a:srgbClr val="0E57C4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solidFill>
                <a:srgbClr val="E6E6E6"/>
              </a:solidFill>
              <a:prstDash val="solid"/>
              <a:bevel/>
            </a:ln>
          </a:left>
          <a:right>
            <a:ln w="12700" cap="flat">
              <a:solidFill>
                <a:srgbClr val="E6E6E6"/>
              </a:solidFill>
              <a:prstDash val="solid"/>
              <a:bevel/>
            </a:ln>
          </a:right>
          <a:top>
            <a:ln w="12700" cap="flat">
              <a:solidFill>
                <a:srgbClr val="E6E6E6"/>
              </a:solidFill>
              <a:prstDash val="solid"/>
              <a:bevel/>
            </a:ln>
          </a:top>
          <a:bottom>
            <a:ln w="38100" cap="flat">
              <a:solidFill>
                <a:srgbClr val="E6E6E6"/>
              </a:solidFill>
              <a:prstDash val="solid"/>
              <a:bevel/>
            </a:ln>
          </a:bottom>
          <a:insideH>
            <a:ln w="12700" cap="flat">
              <a:solidFill>
                <a:srgbClr val="E6E6E6"/>
              </a:solidFill>
              <a:prstDash val="solid"/>
              <a:bevel/>
            </a:ln>
          </a:insideH>
          <a:insideV>
            <a:ln w="12700" cap="flat">
              <a:solidFill>
                <a:srgbClr val="E6E6E6"/>
              </a:solidFill>
              <a:prstDash val="solid"/>
              <a:bevel/>
            </a:ln>
          </a:insideV>
        </a:tcBdr>
        <a:fill>
          <a:solidFill>
            <a:srgbClr val="0E57C4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AFAF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B0F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E6E6E6"/>
              </a:solidFill>
              <a:prstDash val="solid"/>
              <a:bevel/>
            </a:ln>
          </a:top>
          <a:bottom>
            <a:ln w="25400" cap="flat">
              <a:solidFill>
                <a:srgbClr val="E6E6E6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E6E6E6"/>
              </a:solidFill>
              <a:prstDash val="solid"/>
              <a:bevel/>
            </a:ln>
          </a:top>
          <a:bottom>
            <a:ln w="25400" cap="flat">
              <a:solidFill>
                <a:srgbClr val="E6E6E6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B0F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solidFill>
                <a:srgbClr val="E6E6E6"/>
              </a:solidFill>
              <a:prstDash val="solid"/>
              <a:bevel/>
            </a:ln>
          </a:left>
          <a:right>
            <a:ln w="12700" cap="flat">
              <a:solidFill>
                <a:srgbClr val="E6E6E6"/>
              </a:solidFill>
              <a:prstDash val="solid"/>
              <a:bevel/>
            </a:ln>
          </a:right>
          <a:top>
            <a:ln w="12700" cap="flat">
              <a:solidFill>
                <a:srgbClr val="E6E6E6"/>
              </a:solidFill>
              <a:prstDash val="solid"/>
              <a:bevel/>
            </a:ln>
          </a:top>
          <a:bottom>
            <a:ln w="12700" cap="flat">
              <a:solidFill>
                <a:srgbClr val="E6E6E6"/>
              </a:solidFill>
              <a:prstDash val="solid"/>
              <a:bevel/>
            </a:ln>
          </a:bottom>
          <a:insideH>
            <a:ln w="12700" cap="flat">
              <a:solidFill>
                <a:srgbClr val="E6E6E6"/>
              </a:solidFill>
              <a:prstDash val="solid"/>
              <a:bevel/>
            </a:ln>
          </a:insideH>
          <a:insideV>
            <a:ln w="12700" cap="flat">
              <a:solidFill>
                <a:srgbClr val="E6E6E6"/>
              </a:solidFill>
              <a:prstDash val="solid"/>
              <a:bevel/>
            </a:ln>
          </a:insideV>
        </a:tcBdr>
        <a:fill>
          <a:solidFill>
            <a:srgbClr val="F5F5F5"/>
          </a:solidFill>
        </a:fill>
      </a:tcStyle>
    </a:wholeTbl>
    <a:band2H>
      <a:tcTxStyle/>
      <a:tcStyle>
        <a:tcBdr/>
        <a:fill>
          <a:solidFill>
            <a:srgbClr val="FAFAFA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solidFill>
                <a:srgbClr val="E6E6E6"/>
              </a:solidFill>
              <a:prstDash val="solid"/>
              <a:bevel/>
            </a:ln>
          </a:left>
          <a:right>
            <a:ln w="12700" cap="flat">
              <a:solidFill>
                <a:srgbClr val="E6E6E6"/>
              </a:solidFill>
              <a:prstDash val="solid"/>
              <a:bevel/>
            </a:ln>
          </a:right>
          <a:top>
            <a:ln w="12700" cap="flat">
              <a:solidFill>
                <a:srgbClr val="E6E6E6"/>
              </a:solidFill>
              <a:prstDash val="solid"/>
              <a:bevel/>
            </a:ln>
          </a:top>
          <a:bottom>
            <a:ln w="12700" cap="flat">
              <a:solidFill>
                <a:srgbClr val="E6E6E6"/>
              </a:solidFill>
              <a:prstDash val="solid"/>
              <a:bevel/>
            </a:ln>
          </a:bottom>
          <a:insideH>
            <a:ln w="12700" cap="flat">
              <a:solidFill>
                <a:srgbClr val="E6E6E6"/>
              </a:solidFill>
              <a:prstDash val="solid"/>
              <a:bevel/>
            </a:ln>
          </a:insideH>
          <a:insideV>
            <a:ln w="12700" cap="flat">
              <a:solidFill>
                <a:srgbClr val="E6E6E6"/>
              </a:solidFill>
              <a:prstDash val="solid"/>
              <a:bevel/>
            </a:ln>
          </a:insideV>
        </a:tcBdr>
        <a:fill>
          <a:solidFill>
            <a:srgbClr val="E6E6E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solidFill>
                <a:srgbClr val="E6E6E6"/>
              </a:solidFill>
              <a:prstDash val="solid"/>
              <a:bevel/>
            </a:ln>
          </a:left>
          <a:right>
            <a:ln w="12700" cap="flat">
              <a:solidFill>
                <a:srgbClr val="E6E6E6"/>
              </a:solidFill>
              <a:prstDash val="solid"/>
              <a:bevel/>
            </a:ln>
          </a:right>
          <a:top>
            <a:ln w="38100" cap="flat">
              <a:solidFill>
                <a:srgbClr val="E6E6E6"/>
              </a:solidFill>
              <a:prstDash val="solid"/>
              <a:bevel/>
            </a:ln>
          </a:top>
          <a:bottom>
            <a:ln w="12700" cap="flat">
              <a:solidFill>
                <a:srgbClr val="E6E6E6"/>
              </a:solidFill>
              <a:prstDash val="solid"/>
              <a:bevel/>
            </a:ln>
          </a:bottom>
          <a:insideH>
            <a:ln w="12700" cap="flat">
              <a:solidFill>
                <a:srgbClr val="E6E6E6"/>
              </a:solidFill>
              <a:prstDash val="solid"/>
              <a:bevel/>
            </a:ln>
          </a:insideH>
          <a:insideV>
            <a:ln w="12700" cap="flat">
              <a:solidFill>
                <a:srgbClr val="E6E6E6"/>
              </a:solidFill>
              <a:prstDash val="solid"/>
              <a:bevel/>
            </a:ln>
          </a:insideV>
        </a:tcBdr>
        <a:fill>
          <a:solidFill>
            <a:srgbClr val="E6E6E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solidFill>
                <a:srgbClr val="E6E6E6"/>
              </a:solidFill>
              <a:prstDash val="solid"/>
              <a:bevel/>
            </a:ln>
          </a:left>
          <a:right>
            <a:ln w="12700" cap="flat">
              <a:solidFill>
                <a:srgbClr val="E6E6E6"/>
              </a:solidFill>
              <a:prstDash val="solid"/>
              <a:bevel/>
            </a:ln>
          </a:right>
          <a:top>
            <a:ln w="12700" cap="flat">
              <a:solidFill>
                <a:srgbClr val="E6E6E6"/>
              </a:solidFill>
              <a:prstDash val="solid"/>
              <a:bevel/>
            </a:ln>
          </a:top>
          <a:bottom>
            <a:ln w="38100" cap="flat">
              <a:solidFill>
                <a:srgbClr val="E6E6E6"/>
              </a:solidFill>
              <a:prstDash val="solid"/>
              <a:bevel/>
            </a:ln>
          </a:bottom>
          <a:insideH>
            <a:ln w="12700" cap="flat">
              <a:solidFill>
                <a:srgbClr val="E6E6E6"/>
              </a:solidFill>
              <a:prstDash val="solid"/>
              <a:bevel/>
            </a:ln>
          </a:insideH>
          <a:insideV>
            <a:ln w="12700" cap="flat">
              <a:solidFill>
                <a:srgbClr val="E6E6E6"/>
              </a:solidFill>
              <a:prstDash val="solid"/>
              <a:bevel/>
            </a:ln>
          </a:insideV>
        </a:tcBdr>
        <a:fill>
          <a:solidFill>
            <a:srgbClr val="E6E6E6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solidFill>
                <a:srgbClr val="E6E6E6"/>
              </a:solidFill>
              <a:prstDash val="solid"/>
              <a:bevel/>
            </a:ln>
          </a:left>
          <a:right>
            <a:ln w="12700" cap="flat">
              <a:solidFill>
                <a:srgbClr val="E6E6E6"/>
              </a:solidFill>
              <a:prstDash val="solid"/>
              <a:bevel/>
            </a:ln>
          </a:right>
          <a:top>
            <a:ln w="12700" cap="flat">
              <a:solidFill>
                <a:srgbClr val="E6E6E6"/>
              </a:solidFill>
              <a:prstDash val="solid"/>
              <a:bevel/>
            </a:ln>
          </a:top>
          <a:bottom>
            <a:ln w="12700" cap="flat">
              <a:solidFill>
                <a:srgbClr val="E6E6E6"/>
              </a:solidFill>
              <a:prstDash val="solid"/>
              <a:bevel/>
            </a:ln>
          </a:bottom>
          <a:insideH>
            <a:ln w="12700" cap="flat">
              <a:solidFill>
                <a:srgbClr val="E6E6E6"/>
              </a:solidFill>
              <a:prstDash val="solid"/>
              <a:bevel/>
            </a:ln>
          </a:insideH>
          <a:insideV>
            <a:ln w="12700" cap="flat">
              <a:solidFill>
                <a:srgbClr val="E6E6E6"/>
              </a:solidFill>
              <a:prstDash val="solid"/>
              <a:bevel/>
            </a:ln>
          </a:insideV>
        </a:tcBdr>
        <a:fill>
          <a:solidFill>
            <a:srgbClr val="E6E6E6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solidFill>
                <a:srgbClr val="E6E6E6"/>
              </a:solidFill>
              <a:prstDash val="solid"/>
              <a:bevel/>
            </a:ln>
          </a:left>
          <a:right>
            <a:ln w="12700" cap="flat">
              <a:solidFill>
                <a:srgbClr val="E6E6E6"/>
              </a:solidFill>
              <a:prstDash val="solid"/>
              <a:bevel/>
            </a:ln>
          </a:right>
          <a:top>
            <a:ln w="12700" cap="flat">
              <a:solidFill>
                <a:srgbClr val="E6E6E6"/>
              </a:solidFill>
              <a:prstDash val="solid"/>
              <a:bevel/>
            </a:ln>
          </a:top>
          <a:bottom>
            <a:ln w="12700" cap="flat">
              <a:solidFill>
                <a:srgbClr val="E6E6E6"/>
              </a:solidFill>
              <a:prstDash val="solid"/>
              <a:bevel/>
            </a:ln>
          </a:bottom>
          <a:insideH>
            <a:ln w="12700" cap="flat">
              <a:solidFill>
                <a:srgbClr val="E6E6E6"/>
              </a:solidFill>
              <a:prstDash val="solid"/>
              <a:bevel/>
            </a:ln>
          </a:insideH>
          <a:insideV>
            <a:ln w="12700" cap="flat">
              <a:solidFill>
                <a:srgbClr val="E6E6E6"/>
              </a:solidFill>
              <a:prstDash val="solid"/>
              <a:bevel/>
            </a:ln>
          </a:insideV>
        </a:tcBdr>
        <a:fill>
          <a:solidFill>
            <a:srgbClr val="E6E6E6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solidFill>
                <a:srgbClr val="E6E6E6"/>
              </a:solidFill>
              <a:prstDash val="solid"/>
              <a:bevel/>
            </a:ln>
          </a:left>
          <a:right>
            <a:ln w="12700" cap="flat">
              <a:solidFill>
                <a:srgbClr val="E6E6E6"/>
              </a:solidFill>
              <a:prstDash val="solid"/>
              <a:bevel/>
            </a:ln>
          </a:right>
          <a:top>
            <a:ln w="50800" cap="flat">
              <a:solidFill>
                <a:srgbClr val="E6E6E6"/>
              </a:solidFill>
              <a:prstDash val="solid"/>
              <a:bevel/>
            </a:ln>
          </a:top>
          <a:bottom>
            <a:ln w="12700" cap="flat">
              <a:solidFill>
                <a:srgbClr val="E6E6E6"/>
              </a:solidFill>
              <a:prstDash val="solid"/>
              <a:bevel/>
            </a:ln>
          </a:bottom>
          <a:insideH>
            <a:ln w="12700" cap="flat">
              <a:solidFill>
                <a:srgbClr val="E6E6E6"/>
              </a:solidFill>
              <a:prstDash val="solid"/>
              <a:bevel/>
            </a:ln>
          </a:insideH>
          <a:insideV>
            <a:ln w="12700" cap="flat">
              <a:solidFill>
                <a:srgbClr val="E6E6E6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E6E6E6"/>
      </a:tcTxStyle>
      <a:tcStyle>
        <a:tcBdr>
          <a:left>
            <a:ln w="12700" cap="flat">
              <a:solidFill>
                <a:srgbClr val="E6E6E6"/>
              </a:solidFill>
              <a:prstDash val="solid"/>
              <a:bevel/>
            </a:ln>
          </a:left>
          <a:right>
            <a:ln w="12700" cap="flat">
              <a:solidFill>
                <a:srgbClr val="E6E6E6"/>
              </a:solidFill>
              <a:prstDash val="solid"/>
              <a:bevel/>
            </a:ln>
          </a:right>
          <a:top>
            <a:ln w="12700" cap="flat">
              <a:solidFill>
                <a:srgbClr val="E6E6E6"/>
              </a:solidFill>
              <a:prstDash val="solid"/>
              <a:bevel/>
            </a:ln>
          </a:top>
          <a:bottom>
            <a:ln w="25400" cap="flat">
              <a:solidFill>
                <a:srgbClr val="E6E6E6"/>
              </a:solidFill>
              <a:prstDash val="solid"/>
              <a:bevel/>
            </a:ln>
          </a:bottom>
          <a:insideH>
            <a:ln w="12700" cap="flat">
              <a:solidFill>
                <a:srgbClr val="E6E6E6"/>
              </a:solidFill>
              <a:prstDash val="solid"/>
              <a:bevel/>
            </a:ln>
          </a:insideH>
          <a:insideV>
            <a:ln w="12700" cap="flat">
              <a:solidFill>
                <a:srgbClr val="E6E6E6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45" d="100"/>
          <a:sy n="145" d="100"/>
        </p:scale>
        <p:origin x="-504" y="-72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05" name="Shape 60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52424036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2260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55667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From the website galileo.org</a:t>
            </a:r>
          </a:p>
          <a:p>
            <a:endParaRPr lang="en-CA" dirty="0" smtClean="0"/>
          </a:p>
          <a:p>
            <a:r>
              <a:rPr lang="en-CA" dirty="0" smtClean="0"/>
              <a:t>Problem Based-</a:t>
            </a:r>
            <a:r>
              <a:rPr lang="en-CA" baseline="0" dirty="0" smtClean="0"/>
              <a:t> Learning</a:t>
            </a:r>
          </a:p>
          <a:p>
            <a:r>
              <a:rPr lang="en-CA" baseline="0" dirty="0" smtClean="0"/>
              <a:t>Project-Based Learning</a:t>
            </a:r>
          </a:p>
          <a:p>
            <a:r>
              <a:rPr lang="en-CA" baseline="0" dirty="0" smtClean="0"/>
              <a:t>Passion-Based Learning</a:t>
            </a:r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88CB82D-09C6-4342-86DC-65A34C4114E7}" type="slidenum">
              <a:rPr lang="en-CA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CA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9390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It</a:t>
            </a:r>
            <a:r>
              <a:rPr lang="en-CA" baseline="0" dirty="0" smtClean="0"/>
              <a:t> will be MESSY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88CB82D-09C6-4342-86DC-65A34C4114E7}" type="slidenum">
              <a:rPr lang="en-CA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CA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0562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70158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70158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hape 6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77" name="Shape 6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ST—refer to page 30 from IQ book which is in the handout—setting up assessment and questions that go with it etc.—PUT IN HANDOUT</a:t>
            </a:r>
          </a:p>
          <a:p>
            <a:pPr lvl="0" defTabSz="91440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Other assessment tools in handout as well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83" name="Shape 6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ST</a:t>
            </a:r>
          </a:p>
          <a:p>
            <a:pPr lvl="0" defTabSz="91440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—Triangulation of Data—more reliable and deeper understanding of student achievement, knowledge and skills developed through the inquiry process—not limited to the final product but also the process.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293912" y="0"/>
            <a:ext cx="4914903" cy="89535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342900" y="971550"/>
            <a:ext cx="5772150" cy="4171950"/>
          </a:xfrm>
          <a:prstGeom prst="rect">
            <a:avLst/>
          </a:prstGeom>
        </p:spPr>
        <p:txBody>
          <a:bodyPr/>
          <a:lstStyle>
            <a:lvl1pPr marL="128587" indent="-128587">
              <a:buSzPct val="100000"/>
              <a:buFont typeface="Arial"/>
              <a:buChar char="•"/>
            </a:lvl1pPr>
            <a:lvl2pPr marL="497205" indent="-154305">
              <a:buSzPct val="100000"/>
              <a:buFont typeface="Arial"/>
              <a:buChar char="•"/>
            </a:lvl2pPr>
            <a:lvl3pPr marL="863844" indent="-178044">
              <a:buSzPct val="100000"/>
              <a:buFont typeface="Arial"/>
              <a:buChar char="•"/>
            </a:lvl3pPr>
            <a:lvl4pPr marL="1221582" indent="-192882">
              <a:buSzPct val="100000"/>
              <a:buFont typeface="Arial"/>
              <a:buChar char="•"/>
            </a:lvl4pPr>
            <a:lvl5pPr marL="1564482" indent="-192882">
              <a:buSzPct val="100000"/>
              <a:buFont typeface="Arial"/>
              <a:buChar char="•"/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228600" y="4171950"/>
            <a:ext cx="4114800" cy="425054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rgbClr val="EFEFE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EFEFEF"/>
                </a:solidFill>
              </a:rP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228600" y="4597003"/>
            <a:ext cx="4114800" cy="603648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000"/>
            </a:lvl1pPr>
            <a:lvl2pPr indent="342900">
              <a:spcBef>
                <a:spcPts val="200"/>
              </a:spcBef>
              <a:defRPr sz="1000"/>
            </a:lvl2pPr>
            <a:lvl3pPr indent="685800">
              <a:spcBef>
                <a:spcPts val="200"/>
              </a:spcBef>
              <a:defRPr sz="1000"/>
            </a:lvl3pPr>
            <a:lvl4pPr indent="1028700">
              <a:spcBef>
                <a:spcPts val="200"/>
              </a:spcBef>
              <a:defRPr sz="1000"/>
            </a:lvl4pPr>
            <a:lvl5pPr indent="1371600">
              <a:spcBef>
                <a:spcPts val="200"/>
              </a:spcBef>
              <a:defRPr sz="1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>
            <a:spLocks noGrp="1"/>
          </p:cNvSpPr>
          <p:nvPr>
            <p:ph type="sldNum" sz="quarter" idx="2"/>
          </p:nvPr>
        </p:nvSpPr>
        <p:spPr>
          <a:xfrm>
            <a:off x="4914900" y="5669755"/>
            <a:ext cx="1600200" cy="3581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602" name="Shape 602"/>
          <p:cNvSpPr>
            <a:spLocks noGrp="1"/>
          </p:cNvSpPr>
          <p:nvPr>
            <p:ph type="body" idx="1"/>
          </p:nvPr>
        </p:nvSpPr>
        <p:spPr>
          <a:xfrm>
            <a:off x="685801" y="3131344"/>
            <a:ext cx="1885949" cy="2514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500"/>
              </a:lnSpc>
              <a:spcBef>
                <a:spcPts val="300"/>
              </a:spcBef>
              <a:defRPr sz="1300"/>
            </a:lvl1pPr>
            <a:lvl2pPr>
              <a:lnSpc>
                <a:spcPts val="1500"/>
              </a:lnSpc>
              <a:spcBef>
                <a:spcPts val="300"/>
              </a:spcBef>
              <a:defRPr sz="1300"/>
            </a:lvl2pPr>
            <a:lvl3pPr>
              <a:lnSpc>
                <a:spcPts val="1500"/>
              </a:lnSpc>
              <a:spcBef>
                <a:spcPts val="300"/>
              </a:spcBef>
              <a:defRPr sz="1300"/>
            </a:lvl3pPr>
            <a:lvl4pPr>
              <a:lnSpc>
                <a:spcPts val="1500"/>
              </a:lnSpc>
              <a:spcBef>
                <a:spcPts val="300"/>
              </a:spcBef>
              <a:defRPr sz="1300"/>
            </a:lvl4pPr>
            <a:lvl5pPr>
              <a:lnSpc>
                <a:spcPts val="1500"/>
              </a:lnSpc>
              <a:spcBef>
                <a:spcPts val="300"/>
              </a:spcBef>
              <a:defRPr sz="13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603" name="Shape 603"/>
          <p:cNvSpPr>
            <a:spLocks noGrp="1"/>
          </p:cNvSpPr>
          <p:nvPr>
            <p:ph type="title"/>
          </p:nvPr>
        </p:nvSpPr>
        <p:spPr>
          <a:xfrm>
            <a:off x="293912" y="0"/>
            <a:ext cx="4914903" cy="89535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obot_builder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5909"/>
            <a:ext cx="6858000" cy="3857625"/>
          </a:xfrm>
          <a:prstGeom prst="rect">
            <a:avLst/>
          </a:prstGeom>
        </p:spPr>
      </p:pic>
      <p:sp>
        <p:nvSpPr>
          <p:cNvPr id="16" name="box" hidden="1"/>
          <p:cNvSpPr/>
          <p:nvPr userDrawn="1"/>
        </p:nvSpPr>
        <p:spPr>
          <a:xfrm rot="10800000">
            <a:off x="7235" y="3930252"/>
            <a:ext cx="6858000" cy="1270399"/>
          </a:xfrm>
          <a:prstGeom prst="rect">
            <a:avLst/>
          </a:prstGeom>
          <a:gradFill flip="none" rotWithShape="1">
            <a:gsLst>
              <a:gs pos="69000">
                <a:schemeClr val="tx1">
                  <a:lumMod val="85000"/>
                  <a:lumOff val="1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 rtl="0"/>
            <a:endParaRPr lang="en-US" sz="1350" kern="1200">
              <a:solidFill>
                <a:srgbClr val="E6E6E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0C247432-1F92-4A68-A869-C28BBC8078FB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819151"/>
            <a:ext cx="5829300" cy="439601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4800600" cy="51435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400300" y="1038951"/>
            <a:ext cx="6863400" cy="493287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350" kern="1200">
              <a:solidFill>
                <a:srgbClr val="E6E6E6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-114300" y="-22420"/>
            <a:ext cx="7086600" cy="12506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6000">
                <a:schemeClr val="accent1">
                  <a:lumMod val="7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350" kern="1200">
              <a:solidFill>
                <a:srgbClr val="E6E6E6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0800000">
            <a:off x="-84716" y="3922857"/>
            <a:ext cx="7086600" cy="10798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6000">
                <a:schemeClr val="accent1">
                  <a:lumMod val="7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350" kern="1200">
              <a:solidFill>
                <a:srgbClr val="E6E6E6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76200" y="4149901"/>
            <a:ext cx="6705600" cy="891206"/>
          </a:xfrm>
          <a:prstGeom prst="roundRect">
            <a:avLst/>
          </a:prstGeom>
          <a:gradFill>
            <a:gsLst>
              <a:gs pos="0">
                <a:schemeClr val="bg1">
                  <a:lumMod val="50000"/>
                  <a:alpha val="23000"/>
                </a:schemeClr>
              </a:gs>
              <a:gs pos="50000">
                <a:schemeClr val="tx1">
                  <a:lumMod val="90000"/>
                  <a:alpha val="28000"/>
                </a:schemeClr>
              </a:gs>
              <a:gs pos="100000">
                <a:schemeClr val="bg1">
                  <a:lumMod val="50000"/>
                  <a:alpha val="17000"/>
                </a:schemeClr>
              </a:gs>
            </a:gsLst>
            <a:lin ang="10800000" scaled="0"/>
          </a:gradFill>
          <a:ln w="19050">
            <a:gradFill>
              <a:gsLst>
                <a:gs pos="0">
                  <a:schemeClr val="bg1">
                    <a:lumMod val="25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</a:ln>
          <a:sp3d prstMaterial="plastic"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350" kern="1200">
              <a:solidFill>
                <a:srgbClr val="E6E6E6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5750" y="4343400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98D45A5A-CF7C-4B9A-9A30-5692713FB24D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 dirty="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342900" y="971550"/>
            <a:ext cx="5829300" cy="3086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4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71550"/>
            <a:ext cx="5772150" cy="3028950"/>
          </a:xfrm>
        </p:spPr>
        <p:txBody>
          <a:bodyPr>
            <a:normAutofit/>
          </a:bodyPr>
          <a:lstStyle>
            <a:lvl1pPr marL="128588" indent="-128588">
              <a:buFont typeface="Arial" pitchFamily="34" charset="0"/>
              <a:buChar char="•"/>
              <a:defRPr sz="1800"/>
            </a:lvl1pPr>
            <a:lvl2pPr marL="471488" indent="-128588">
              <a:buFont typeface="Arial" pitchFamily="34" charset="0"/>
              <a:buChar char="•"/>
              <a:defRPr sz="1500"/>
            </a:lvl2pPr>
            <a:lvl3pPr marL="814388" indent="-128588">
              <a:buFont typeface="Arial" pitchFamily="34" charset="0"/>
              <a:buChar char="•"/>
              <a:defRPr sz="1350"/>
            </a:lvl3pPr>
            <a:lvl4pPr marL="1157288" indent="-128588">
              <a:buFont typeface="Arial" pitchFamily="34" charset="0"/>
              <a:buChar char="•"/>
              <a:defRPr sz="1200"/>
            </a:lvl4pPr>
            <a:lvl5pPr marL="1500188" indent="-128588">
              <a:buFont typeface="Arial" pitchFamily="34" charset="0"/>
              <a:buChar char="•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714F623E-4529-4013-8D91-10F9F68B3AC0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28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ackgrou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13E4191-BA6B-4D15-AC6C-24E47B9675B9}" type="datetime1">
              <a:rPr lang="en-US" kern="1200" smtClean="0">
                <a:solidFill>
                  <a:srgbClr val="E6E6E6">
                    <a:tint val="75000"/>
                  </a:srgbClr>
                </a:solidFill>
                <a:ea typeface="+mn-ea"/>
                <a:cs typeface="+mn-cs"/>
              </a:rPr>
              <a:pPr rtl="0"/>
              <a:t>10/12/2017</a:t>
            </a:fld>
            <a:endParaRPr lang="en-US" kern="1200">
              <a:solidFill>
                <a:srgbClr val="E6E6E6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>
              <a:solidFill>
                <a:srgbClr val="E6E6E6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D99AA8B-2E7A-4BBC-8FDE-CA7CF71DD330}" type="slidenum">
              <a:rPr lang="en-US" kern="1200" smtClean="0">
                <a:solidFill>
                  <a:srgbClr val="E6E6E6">
                    <a:tint val="75000"/>
                  </a:srgbClr>
                </a:solidFill>
                <a:ea typeface="+mn-ea"/>
                <a:cs typeface="+mn-cs"/>
              </a:rPr>
              <a:pPr rtl="0"/>
              <a:t>‹#›</a:t>
            </a:fld>
            <a:endParaRPr lang="en-US" kern="1200">
              <a:solidFill>
                <a:srgbClr val="E6E6E6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2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6043707-D22F-4204-A7C8-4F8185DDA1A8}" type="datetime1">
              <a:rPr lang="en-US" kern="1200" smtClean="0">
                <a:solidFill>
                  <a:srgbClr val="E6E6E6">
                    <a:tint val="75000"/>
                  </a:srgbClr>
                </a:solidFill>
                <a:ea typeface="+mn-ea"/>
                <a:cs typeface="+mn-cs"/>
              </a:rPr>
              <a:pPr rtl="0"/>
              <a:t>10/12/2017</a:t>
            </a:fld>
            <a:endParaRPr lang="en-US" kern="1200">
              <a:solidFill>
                <a:srgbClr val="E6E6E6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>
              <a:solidFill>
                <a:srgbClr val="E6E6E6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D99AA8B-2E7A-4BBC-8FDE-CA7CF71DD330}" type="slidenum">
              <a:rPr lang="en-US" kern="1200" smtClean="0">
                <a:solidFill>
                  <a:srgbClr val="E6E6E6">
                    <a:tint val="75000"/>
                  </a:srgbClr>
                </a:solidFill>
                <a:ea typeface="+mn-ea"/>
                <a:cs typeface="+mn-cs"/>
              </a:rPr>
              <a:pPr rtl="0"/>
              <a:t>‹#›</a:t>
            </a:fld>
            <a:endParaRPr lang="en-US" kern="1200">
              <a:solidFill>
                <a:srgbClr val="E6E6E6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2343151"/>
            <a:ext cx="5314950" cy="1021556"/>
          </a:xfrm>
        </p:spPr>
        <p:txBody>
          <a:bodyPr anchor="t"/>
          <a:lstStyle>
            <a:lvl1pPr algn="l">
              <a:defRPr sz="3000" b="0" cap="all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50" y="1218010"/>
            <a:ext cx="531495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DFD64D3F-EE09-4B59-B2C2-B7ACE6F4C6C7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26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257300"/>
            <a:ext cx="2857500" cy="45148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9050" y="1314450"/>
            <a:ext cx="2857500" cy="45148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37D800A4-F02E-4450-B19D-40772C0A5F2D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93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14450"/>
            <a:ext cx="2799251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885952"/>
            <a:ext cx="2799251" cy="382904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4750" y="1314450"/>
            <a:ext cx="2800350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4750" y="1885952"/>
            <a:ext cx="2800350" cy="382904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AB612836-1ABE-46FA-9232-46CBA41E6B32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4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D2D40BE4-1F75-4E0E-92D7-D2CFCD338D34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43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293912" y="501253"/>
            <a:ext cx="4914903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xfrm>
            <a:off x="457200" y="895350"/>
            <a:ext cx="5772150" cy="3028950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D74DC7AB-D724-42F1-8656-31C90B53F499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04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71613"/>
            <a:ext cx="1828800" cy="871538"/>
          </a:xfrm>
        </p:spPr>
        <p:txBody>
          <a:bodyPr anchor="b"/>
          <a:lstStyle>
            <a:lvl1pPr algn="l">
              <a:defRPr sz="1500" b="1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8900" y="1485900"/>
            <a:ext cx="4229100" cy="36576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343151"/>
            <a:ext cx="1828800" cy="36575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6DD32153-D34B-4878-A0F6-CD940CAFB934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0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171950"/>
            <a:ext cx="4114800" cy="425054"/>
          </a:xfrm>
        </p:spPr>
        <p:txBody>
          <a:bodyPr anchor="b"/>
          <a:lstStyle>
            <a:lvl1pPr algn="l"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85900"/>
            <a:ext cx="4114800" cy="26860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5970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89B122CC-5E24-40A5-822B-E5D761957513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24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D8E03840-5187-4EDF-A5D9-F83C935AE945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77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72150" y="228600"/>
            <a:ext cx="742950" cy="4388644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5372100" cy="4388644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6CBF8A2-C8CE-47DE-A56E-373192664C9F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05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 dirty="0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81582BD6-FC20-4557-852B-8433F8572D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 dirty="0"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971800" y="1657350"/>
            <a:ext cx="3486150" cy="628650"/>
          </a:xfrm>
        </p:spPr>
        <p:txBody>
          <a:bodyPr anchor="ctr">
            <a:normAutofit/>
          </a:bodyPr>
          <a:lstStyle>
            <a:lvl1pPr marL="42863" indent="0">
              <a:buFontTx/>
              <a:buNone/>
              <a:defRPr sz="135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971800" y="2286000"/>
            <a:ext cx="3486150" cy="628650"/>
          </a:xfrm>
        </p:spPr>
        <p:txBody>
          <a:bodyPr anchor="ctr">
            <a:normAutofit/>
          </a:bodyPr>
          <a:lstStyle>
            <a:lvl1pPr marL="42863" indent="0">
              <a:buFontTx/>
              <a:buNone/>
              <a:defRPr sz="135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971800" y="2914650"/>
            <a:ext cx="3486150" cy="628650"/>
          </a:xfrm>
        </p:spPr>
        <p:txBody>
          <a:bodyPr anchor="ctr">
            <a:normAutofit/>
          </a:bodyPr>
          <a:lstStyle>
            <a:lvl1pPr marL="42863" indent="0">
              <a:buFontTx/>
              <a:buNone/>
              <a:defRPr sz="135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971800" y="3543300"/>
            <a:ext cx="3486150" cy="628650"/>
          </a:xfrm>
        </p:spPr>
        <p:txBody>
          <a:bodyPr anchor="ctr">
            <a:normAutofit/>
          </a:bodyPr>
          <a:lstStyle>
            <a:lvl1pPr marL="42863" indent="0">
              <a:buFontTx/>
              <a:buNone/>
              <a:defRPr sz="135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1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 dirty="0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81582BD6-FC20-4557-852B-8433F8572D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 dirty="0">
              <a:ea typeface="+mn-ea"/>
              <a:cs typeface="+mn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8600"/>
            <a:ext cx="2457450" cy="23431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257550" y="228600"/>
            <a:ext cx="3371850" cy="2343986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85800" y="2571750"/>
            <a:ext cx="2457450" cy="2286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143250" y="2571750"/>
            <a:ext cx="3486150" cy="2286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1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43150" y="5669756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 dirty="0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4900" y="5669756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81582BD6-FC20-4557-852B-8433F8572D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 dirty="0">
              <a:ea typeface="+mn-ea"/>
              <a:cs typeface="+mn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85801" y="3131345"/>
            <a:ext cx="1885948" cy="2514599"/>
          </a:xfrm>
        </p:spPr>
        <p:txBody>
          <a:bodyPr lIns="274320" tIns="0" rIns="182880">
            <a:normAutofit/>
          </a:bodyPr>
          <a:lstStyle>
            <a:lvl1pPr>
              <a:lnSpc>
                <a:spcPts val="1500"/>
              </a:lnSpc>
              <a:defRPr sz="13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714624" y="3131345"/>
            <a:ext cx="1885948" cy="2514599"/>
          </a:xfrm>
        </p:spPr>
        <p:txBody>
          <a:bodyPr lIns="274320" tIns="0" rIns="182880">
            <a:normAutofit/>
          </a:bodyPr>
          <a:lstStyle>
            <a:lvl1pPr>
              <a:lnSpc>
                <a:spcPts val="1500"/>
              </a:lnSpc>
              <a:defRPr sz="13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743448" y="3131345"/>
            <a:ext cx="1885948" cy="2514599"/>
          </a:xfrm>
        </p:spPr>
        <p:txBody>
          <a:bodyPr lIns="274320" tIns="0" rIns="182880">
            <a:normAutofit/>
          </a:bodyPr>
          <a:lstStyle>
            <a:lvl1pPr>
              <a:lnSpc>
                <a:spcPts val="1500"/>
              </a:lnSpc>
              <a:defRPr sz="13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685801" y="1245394"/>
            <a:ext cx="1885948" cy="18859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714623" y="1245394"/>
            <a:ext cx="1885950" cy="18859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4743448" y="1245394"/>
            <a:ext cx="1885950" cy="18859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9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obot_builder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5909"/>
            <a:ext cx="6858000" cy="3857625"/>
          </a:xfrm>
          <a:prstGeom prst="rect">
            <a:avLst/>
          </a:prstGeom>
        </p:spPr>
      </p:pic>
      <p:sp>
        <p:nvSpPr>
          <p:cNvPr id="16" name="box" hidden="1"/>
          <p:cNvSpPr/>
          <p:nvPr userDrawn="1"/>
        </p:nvSpPr>
        <p:spPr>
          <a:xfrm rot="10800000">
            <a:off x="7235" y="3930252"/>
            <a:ext cx="6858000" cy="1270399"/>
          </a:xfrm>
          <a:prstGeom prst="rect">
            <a:avLst/>
          </a:prstGeom>
          <a:gradFill flip="none" rotWithShape="1">
            <a:gsLst>
              <a:gs pos="69000">
                <a:schemeClr val="tx1">
                  <a:lumMod val="85000"/>
                  <a:lumOff val="1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 rtl="0"/>
            <a:endParaRPr lang="en-US" sz="1350" kern="1200">
              <a:solidFill>
                <a:srgbClr val="E6E6E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0C247432-1F92-4A68-A869-C28BBC8078FB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819151"/>
            <a:ext cx="5829300" cy="439601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4800600" cy="51435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400300" y="1038951"/>
            <a:ext cx="6863400" cy="493287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350" kern="1200">
              <a:solidFill>
                <a:srgbClr val="E6E6E6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-114300" y="-22420"/>
            <a:ext cx="7086600" cy="12506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6000">
                <a:schemeClr val="accent1">
                  <a:lumMod val="7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350" kern="1200">
              <a:solidFill>
                <a:srgbClr val="E6E6E6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0800000">
            <a:off x="-84716" y="3922857"/>
            <a:ext cx="7086600" cy="10798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6000">
                <a:schemeClr val="accent1">
                  <a:lumMod val="7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350" kern="1200">
              <a:solidFill>
                <a:srgbClr val="E6E6E6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76200" y="4149901"/>
            <a:ext cx="6705600" cy="891206"/>
          </a:xfrm>
          <a:prstGeom prst="roundRect">
            <a:avLst/>
          </a:prstGeom>
          <a:gradFill>
            <a:gsLst>
              <a:gs pos="0">
                <a:schemeClr val="bg1">
                  <a:lumMod val="50000"/>
                  <a:alpha val="23000"/>
                </a:schemeClr>
              </a:gs>
              <a:gs pos="50000">
                <a:schemeClr val="tx1">
                  <a:lumMod val="90000"/>
                  <a:alpha val="28000"/>
                </a:schemeClr>
              </a:gs>
              <a:gs pos="100000">
                <a:schemeClr val="bg1">
                  <a:lumMod val="50000"/>
                  <a:alpha val="17000"/>
                </a:schemeClr>
              </a:gs>
            </a:gsLst>
            <a:lin ang="10800000" scaled="0"/>
          </a:gradFill>
          <a:ln w="19050">
            <a:gradFill>
              <a:gsLst>
                <a:gs pos="0">
                  <a:schemeClr val="bg1">
                    <a:lumMod val="25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</a:ln>
          <a:sp3d prstMaterial="plastic"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350" kern="1200">
              <a:solidFill>
                <a:srgbClr val="E6E6E6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7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5750" y="4343400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98D45A5A-CF7C-4B9A-9A30-5692713FB24D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 dirty="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342900" y="971550"/>
            <a:ext cx="5829300" cy="3086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7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71550"/>
            <a:ext cx="5772150" cy="3028950"/>
          </a:xfrm>
        </p:spPr>
        <p:txBody>
          <a:bodyPr>
            <a:normAutofit/>
          </a:bodyPr>
          <a:lstStyle>
            <a:lvl1pPr marL="128588" indent="-128588">
              <a:buFont typeface="Arial" pitchFamily="34" charset="0"/>
              <a:buChar char="•"/>
              <a:defRPr sz="1800"/>
            </a:lvl1pPr>
            <a:lvl2pPr marL="471488" indent="-128588">
              <a:buFont typeface="Arial" pitchFamily="34" charset="0"/>
              <a:buChar char="•"/>
              <a:defRPr sz="1500"/>
            </a:lvl2pPr>
            <a:lvl3pPr marL="814388" indent="-128588">
              <a:buFont typeface="Arial" pitchFamily="34" charset="0"/>
              <a:buChar char="•"/>
              <a:defRPr sz="1350"/>
            </a:lvl3pPr>
            <a:lvl4pPr marL="1157288" indent="-128588">
              <a:buFont typeface="Arial" pitchFamily="34" charset="0"/>
              <a:buChar char="•"/>
              <a:defRPr sz="1200"/>
            </a:lvl4pPr>
            <a:lvl5pPr marL="1500188" indent="-128588">
              <a:buFont typeface="Arial" pitchFamily="34" charset="0"/>
              <a:buChar char="•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714F623E-4529-4013-8D91-10F9F68B3AC0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26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ackgrou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13E4191-BA6B-4D15-AC6C-24E47B9675B9}" type="datetime1">
              <a:rPr lang="en-US" kern="1200" smtClean="0">
                <a:solidFill>
                  <a:srgbClr val="E6E6E6">
                    <a:tint val="75000"/>
                  </a:srgbClr>
                </a:solidFill>
                <a:ea typeface="+mn-ea"/>
                <a:cs typeface="+mn-cs"/>
              </a:rPr>
              <a:pPr rtl="0"/>
              <a:t>10/12/2017</a:t>
            </a:fld>
            <a:endParaRPr lang="en-US" kern="1200">
              <a:solidFill>
                <a:srgbClr val="E6E6E6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>
              <a:solidFill>
                <a:srgbClr val="E6E6E6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D99AA8B-2E7A-4BBC-8FDE-CA7CF71DD330}" type="slidenum">
              <a:rPr lang="en-US" kern="1200" smtClean="0">
                <a:solidFill>
                  <a:srgbClr val="E6E6E6">
                    <a:tint val="75000"/>
                  </a:srgbClr>
                </a:solidFill>
                <a:ea typeface="+mn-ea"/>
                <a:cs typeface="+mn-cs"/>
              </a:rPr>
              <a:pPr rtl="0"/>
              <a:t>‹#›</a:t>
            </a:fld>
            <a:endParaRPr lang="en-US" kern="1200">
              <a:solidFill>
                <a:srgbClr val="E6E6E6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7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6043707-D22F-4204-A7C8-4F8185DDA1A8}" type="datetime1">
              <a:rPr lang="en-US" kern="1200" smtClean="0">
                <a:solidFill>
                  <a:srgbClr val="E6E6E6">
                    <a:tint val="75000"/>
                  </a:srgbClr>
                </a:solidFill>
                <a:ea typeface="+mn-ea"/>
                <a:cs typeface="+mn-cs"/>
              </a:rPr>
              <a:pPr rtl="0"/>
              <a:t>10/12/2017</a:t>
            </a:fld>
            <a:endParaRPr lang="en-US" kern="1200">
              <a:solidFill>
                <a:srgbClr val="E6E6E6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>
              <a:solidFill>
                <a:srgbClr val="E6E6E6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D99AA8B-2E7A-4BBC-8FDE-CA7CF71DD330}" type="slidenum">
              <a:rPr lang="en-US" kern="1200" smtClean="0">
                <a:solidFill>
                  <a:srgbClr val="E6E6E6">
                    <a:tint val="75000"/>
                  </a:srgbClr>
                </a:solidFill>
                <a:ea typeface="+mn-ea"/>
                <a:cs typeface="+mn-cs"/>
              </a:rPr>
              <a:pPr rtl="0"/>
              <a:t>‹#›</a:t>
            </a:fld>
            <a:endParaRPr lang="en-US" kern="1200">
              <a:solidFill>
                <a:srgbClr val="E6E6E6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9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2343151"/>
            <a:ext cx="5314950" cy="1021556"/>
          </a:xfrm>
        </p:spPr>
        <p:txBody>
          <a:bodyPr anchor="t"/>
          <a:lstStyle>
            <a:lvl1pPr algn="l">
              <a:defRPr sz="3000" b="0" cap="all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50" y="1218010"/>
            <a:ext cx="531495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DFD64D3F-EE09-4B59-B2C2-B7ACE6F4C6C7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72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257300"/>
            <a:ext cx="2857500" cy="45148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9050" y="1314450"/>
            <a:ext cx="2857500" cy="45148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37D800A4-F02E-4450-B19D-40772C0A5F2D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67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14450"/>
            <a:ext cx="2799251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885952"/>
            <a:ext cx="2799251" cy="382904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4750" y="1314450"/>
            <a:ext cx="2800350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4750" y="1885952"/>
            <a:ext cx="2800350" cy="382904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AB612836-1ABE-46FA-9232-46CBA41E6B32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3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D2D40BE4-1F75-4E0E-92D7-D2CFCD338D34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42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D74DC7AB-D724-42F1-8656-31C90B53F499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97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71613"/>
            <a:ext cx="1828800" cy="871538"/>
          </a:xfrm>
        </p:spPr>
        <p:txBody>
          <a:bodyPr anchor="b"/>
          <a:lstStyle>
            <a:lvl1pPr algn="l">
              <a:defRPr sz="1500" b="1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8900" y="1485900"/>
            <a:ext cx="4229100" cy="36576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343151"/>
            <a:ext cx="1828800" cy="36575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6DD32153-D34B-4878-A0F6-CD940CAFB934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84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171950"/>
            <a:ext cx="4114800" cy="425054"/>
          </a:xfrm>
        </p:spPr>
        <p:txBody>
          <a:bodyPr anchor="b"/>
          <a:lstStyle>
            <a:lvl1pPr algn="l"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85900"/>
            <a:ext cx="4114800" cy="26860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5970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89B122CC-5E24-40A5-822B-E5D761957513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34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xfrm>
            <a:off x="2971800" y="1014412"/>
            <a:ext cx="3486150" cy="1914526"/>
          </a:xfrm>
          <a:prstGeom prst="rect">
            <a:avLst/>
          </a:prstGeom>
        </p:spPr>
        <p:txBody>
          <a:bodyPr anchor="ctr"/>
          <a:lstStyle>
            <a:lvl1pPr indent="42862">
              <a:spcBef>
                <a:spcPts val="300"/>
              </a:spcBef>
              <a:defRPr sz="1300"/>
            </a:lvl1pPr>
            <a:lvl2pPr>
              <a:spcBef>
                <a:spcPts val="300"/>
              </a:spcBef>
              <a:defRPr sz="1300"/>
            </a:lvl2pPr>
            <a:lvl3pPr>
              <a:spcBef>
                <a:spcPts val="300"/>
              </a:spcBef>
              <a:defRPr sz="1300"/>
            </a:lvl3pPr>
            <a:lvl4pPr>
              <a:spcBef>
                <a:spcPts val="300"/>
              </a:spcBef>
              <a:defRPr sz="1300"/>
            </a:lvl4pPr>
            <a:lvl5pPr>
              <a:spcBef>
                <a:spcPts val="300"/>
              </a:spcBef>
              <a:defRPr sz="13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293912" y="0"/>
            <a:ext cx="4914903" cy="89535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D8E03840-5187-4EDF-A5D9-F83C935AE945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78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72150" y="228600"/>
            <a:ext cx="742950" cy="4388644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5372100" cy="4388644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6CBF8A2-C8CE-47DE-A56E-373192664C9F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9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 dirty="0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81582BD6-FC20-4557-852B-8433F8572D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 dirty="0"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971800" y="1657350"/>
            <a:ext cx="3486150" cy="628650"/>
          </a:xfrm>
        </p:spPr>
        <p:txBody>
          <a:bodyPr anchor="ctr">
            <a:normAutofit/>
          </a:bodyPr>
          <a:lstStyle>
            <a:lvl1pPr marL="42863" indent="0">
              <a:buFontTx/>
              <a:buNone/>
              <a:defRPr sz="135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971800" y="2286000"/>
            <a:ext cx="3486150" cy="628650"/>
          </a:xfrm>
        </p:spPr>
        <p:txBody>
          <a:bodyPr anchor="ctr">
            <a:normAutofit/>
          </a:bodyPr>
          <a:lstStyle>
            <a:lvl1pPr marL="42863" indent="0">
              <a:buFontTx/>
              <a:buNone/>
              <a:defRPr sz="135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971800" y="2914650"/>
            <a:ext cx="3486150" cy="628650"/>
          </a:xfrm>
        </p:spPr>
        <p:txBody>
          <a:bodyPr anchor="ctr">
            <a:normAutofit/>
          </a:bodyPr>
          <a:lstStyle>
            <a:lvl1pPr marL="42863" indent="0">
              <a:buFontTx/>
              <a:buNone/>
              <a:defRPr sz="135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971800" y="3543300"/>
            <a:ext cx="3486150" cy="628650"/>
          </a:xfrm>
        </p:spPr>
        <p:txBody>
          <a:bodyPr anchor="ctr">
            <a:normAutofit/>
          </a:bodyPr>
          <a:lstStyle>
            <a:lvl1pPr marL="42863" indent="0">
              <a:buFontTx/>
              <a:buNone/>
              <a:defRPr sz="135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 dirty="0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81582BD6-FC20-4557-852B-8433F8572D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 dirty="0">
              <a:ea typeface="+mn-ea"/>
              <a:cs typeface="+mn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8600"/>
            <a:ext cx="2457450" cy="23431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257550" y="228600"/>
            <a:ext cx="3371850" cy="2343986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85800" y="2571750"/>
            <a:ext cx="2457450" cy="2286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143250" y="2571750"/>
            <a:ext cx="3486150" cy="2286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4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43150" y="5669756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 dirty="0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4900" y="5669756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81582BD6-FC20-4557-852B-8433F8572D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 dirty="0">
              <a:ea typeface="+mn-ea"/>
              <a:cs typeface="+mn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85801" y="3131345"/>
            <a:ext cx="1885948" cy="2514599"/>
          </a:xfrm>
        </p:spPr>
        <p:txBody>
          <a:bodyPr lIns="274320" tIns="0" rIns="182880">
            <a:normAutofit/>
          </a:bodyPr>
          <a:lstStyle>
            <a:lvl1pPr>
              <a:lnSpc>
                <a:spcPts val="1500"/>
              </a:lnSpc>
              <a:defRPr sz="13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714624" y="3131345"/>
            <a:ext cx="1885948" cy="2514599"/>
          </a:xfrm>
        </p:spPr>
        <p:txBody>
          <a:bodyPr lIns="274320" tIns="0" rIns="182880">
            <a:normAutofit/>
          </a:bodyPr>
          <a:lstStyle>
            <a:lvl1pPr>
              <a:lnSpc>
                <a:spcPts val="1500"/>
              </a:lnSpc>
              <a:defRPr sz="13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743448" y="3131345"/>
            <a:ext cx="1885948" cy="2514599"/>
          </a:xfrm>
        </p:spPr>
        <p:txBody>
          <a:bodyPr lIns="274320" tIns="0" rIns="182880">
            <a:normAutofit/>
          </a:bodyPr>
          <a:lstStyle>
            <a:lvl1pPr>
              <a:lnSpc>
                <a:spcPts val="1500"/>
              </a:lnSpc>
              <a:defRPr sz="13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685801" y="1245394"/>
            <a:ext cx="1885948" cy="18859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714623" y="1245394"/>
            <a:ext cx="1885950" cy="18859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4743448" y="1245394"/>
            <a:ext cx="1885950" cy="18859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7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0C247432-1F92-4A68-A869-C28BBC8078FB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4084362"/>
            <a:ext cx="5829300" cy="439601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14850"/>
            <a:ext cx="4800600" cy="51435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72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5750" y="4343400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98D45A5A-CF7C-4B9A-9A30-5692713FB24D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 dirty="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342900" y="571500"/>
            <a:ext cx="5829300" cy="3086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88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514350"/>
            <a:ext cx="5772150" cy="3028950"/>
          </a:xfrm>
        </p:spPr>
        <p:txBody>
          <a:bodyPr>
            <a:normAutofit/>
          </a:bodyPr>
          <a:lstStyle>
            <a:lvl1pPr marL="128588" indent="-128588">
              <a:buFont typeface="Arial" pitchFamily="34" charset="0"/>
              <a:buChar char="•"/>
              <a:defRPr sz="1800"/>
            </a:lvl1pPr>
            <a:lvl2pPr marL="471488" indent="-128588">
              <a:buFont typeface="Arial" pitchFamily="34" charset="0"/>
              <a:buChar char="•"/>
              <a:defRPr sz="1500"/>
            </a:lvl2pPr>
            <a:lvl3pPr marL="814388" indent="-128588">
              <a:buFont typeface="Arial" pitchFamily="34" charset="0"/>
              <a:buChar char="•"/>
              <a:defRPr sz="1350"/>
            </a:lvl3pPr>
            <a:lvl4pPr marL="1157288" indent="-128588">
              <a:buFont typeface="Arial" pitchFamily="34" charset="0"/>
              <a:buChar char="•"/>
              <a:defRPr sz="1200"/>
            </a:lvl4pPr>
            <a:lvl5pPr marL="1500188" indent="-128588">
              <a:buFont typeface="Arial" pitchFamily="34" charset="0"/>
              <a:buChar char="•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714F623E-4529-4013-8D91-10F9F68B3AC0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94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ackgrou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13E4191-BA6B-4D15-AC6C-24E47B9675B9}" type="datetime1">
              <a:rPr lang="en-US" kern="1200" smtClean="0">
                <a:solidFill>
                  <a:srgbClr val="E6E6E6">
                    <a:tint val="75000"/>
                  </a:srgbClr>
                </a:solidFill>
                <a:ea typeface="+mn-ea"/>
                <a:cs typeface="+mn-cs"/>
              </a:rPr>
              <a:pPr rtl="0"/>
              <a:t>10/12/2017</a:t>
            </a:fld>
            <a:endParaRPr lang="en-US" kern="1200">
              <a:solidFill>
                <a:srgbClr val="E6E6E6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>
              <a:solidFill>
                <a:srgbClr val="E6E6E6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D99AA8B-2E7A-4BBC-8FDE-CA7CF71DD330}" type="slidenum">
              <a:rPr lang="en-US" kern="1200" smtClean="0">
                <a:solidFill>
                  <a:srgbClr val="E6E6E6">
                    <a:tint val="75000"/>
                  </a:srgbClr>
                </a:solidFill>
                <a:ea typeface="+mn-ea"/>
                <a:cs typeface="+mn-cs"/>
              </a:rPr>
              <a:pPr rtl="0"/>
              <a:t>‹#›</a:t>
            </a:fld>
            <a:endParaRPr lang="en-US" kern="1200">
              <a:solidFill>
                <a:srgbClr val="E6E6E6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6043707-D22F-4204-A7C8-4F8185DDA1A8}" type="datetime1">
              <a:rPr lang="en-US" kern="1200" smtClean="0">
                <a:solidFill>
                  <a:srgbClr val="E6E6E6">
                    <a:tint val="75000"/>
                  </a:srgbClr>
                </a:solidFill>
                <a:ea typeface="+mn-ea"/>
                <a:cs typeface="+mn-cs"/>
              </a:rPr>
              <a:pPr rtl="0"/>
              <a:t>10/12/2017</a:t>
            </a:fld>
            <a:endParaRPr lang="en-US" kern="1200">
              <a:solidFill>
                <a:srgbClr val="E6E6E6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>
              <a:solidFill>
                <a:srgbClr val="E6E6E6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D99AA8B-2E7A-4BBC-8FDE-CA7CF71DD330}" type="slidenum">
              <a:rPr lang="en-US" kern="1200" smtClean="0">
                <a:solidFill>
                  <a:srgbClr val="E6E6E6">
                    <a:tint val="75000"/>
                  </a:srgbClr>
                </a:solidFill>
                <a:ea typeface="+mn-ea"/>
                <a:cs typeface="+mn-cs"/>
              </a:rPr>
              <a:pPr rtl="0"/>
              <a:t>‹#›</a:t>
            </a:fld>
            <a:endParaRPr lang="en-US" kern="1200">
              <a:solidFill>
                <a:srgbClr val="E6E6E6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28600" y="502568"/>
            <a:ext cx="5772150" cy="3028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3" y="-3617"/>
            <a:ext cx="4914902" cy="39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9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685800" y="228600"/>
            <a:ext cx="2457450" cy="2343150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100"/>
            </a:lvl1pPr>
            <a:lvl2pPr>
              <a:spcBef>
                <a:spcPts val="500"/>
              </a:spcBef>
              <a:defRPr sz="2100"/>
            </a:lvl2pPr>
            <a:lvl3pPr>
              <a:spcBef>
                <a:spcPts val="500"/>
              </a:spcBef>
              <a:defRPr sz="2100"/>
            </a:lvl3pPr>
            <a:lvl4pPr>
              <a:spcBef>
                <a:spcPts val="500"/>
              </a:spcBef>
              <a:defRPr sz="2100"/>
            </a:lvl4pPr>
            <a:lvl5pPr>
              <a:spcBef>
                <a:spcPts val="500"/>
              </a:spcBef>
              <a:defRPr sz="21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293912" y="501253"/>
            <a:ext cx="4914903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2343151"/>
            <a:ext cx="5314950" cy="1021556"/>
          </a:xfrm>
        </p:spPr>
        <p:txBody>
          <a:bodyPr anchor="t"/>
          <a:lstStyle>
            <a:lvl1pPr algn="l">
              <a:defRPr sz="3000" b="0" cap="all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50" y="1218010"/>
            <a:ext cx="531495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DFD64D3F-EE09-4B59-B2C2-B7ACE6F4C6C7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2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" y="457200"/>
            <a:ext cx="2857500" cy="45148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14700" y="457200"/>
            <a:ext cx="2857500" cy="45148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37D800A4-F02E-4450-B19D-40772C0A5F2D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41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457200"/>
            <a:ext cx="2799251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050" y="1028701"/>
            <a:ext cx="2799251" cy="382904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9000" y="457200"/>
            <a:ext cx="2800350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29000" y="1028701"/>
            <a:ext cx="2800350" cy="382904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AB612836-1ABE-46FA-9232-46CBA41E6B32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2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D2D40BE4-1F75-4E0E-92D7-D2CFCD338D34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64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D74DC7AB-D724-42F1-8656-31C90B53F499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3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52413"/>
            <a:ext cx="1828800" cy="871538"/>
          </a:xfrm>
        </p:spPr>
        <p:txBody>
          <a:bodyPr anchor="b"/>
          <a:lstStyle>
            <a:lvl1pPr algn="l">
              <a:defRPr sz="1500" b="1">
                <a:solidFill>
                  <a:schemeClr val="tx1">
                    <a:lumMod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514350"/>
            <a:ext cx="4229100" cy="3657600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10000"/>
                  </a:schemeClr>
                </a:solidFill>
              </a:defRPr>
            </a:lvl1pPr>
            <a:lvl2pPr>
              <a:defRPr sz="1500">
                <a:solidFill>
                  <a:schemeClr val="tx1">
                    <a:lumMod val="10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10000"/>
                  </a:schemeClr>
                </a:solidFill>
              </a:defRPr>
            </a:lvl3pPr>
            <a:lvl4pPr>
              <a:defRPr sz="1500">
                <a:solidFill>
                  <a:schemeClr val="tx1">
                    <a:lumMod val="10000"/>
                  </a:schemeClr>
                </a:solidFill>
              </a:defRPr>
            </a:lvl4pPr>
            <a:lvl5pPr>
              <a:defRPr sz="1500">
                <a:solidFill>
                  <a:schemeClr val="tx1">
                    <a:lumMod val="10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123952"/>
            <a:ext cx="1828800" cy="3657599"/>
          </a:xfrm>
        </p:spPr>
        <p:txBody>
          <a:bodyPr/>
          <a:lstStyle>
            <a:lvl1pPr marL="0" indent="0">
              <a:buNone/>
              <a:defRPr sz="1050">
                <a:solidFill>
                  <a:schemeClr val="tx1">
                    <a:lumMod val="1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6DD32153-D34B-4878-A0F6-CD940CAFB934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878" y="3243648"/>
            <a:ext cx="3207678" cy="18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6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946796"/>
            <a:ext cx="4114800" cy="425054"/>
          </a:xfrm>
        </p:spPr>
        <p:txBody>
          <a:bodyPr anchor="b"/>
          <a:lstStyle>
            <a:lvl1pPr algn="l">
              <a:defRPr sz="1500" b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750" y="10128"/>
            <a:ext cx="4114800" cy="26860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3371851"/>
            <a:ext cx="4114800" cy="603647"/>
          </a:xfrm>
        </p:spPr>
        <p:txBody>
          <a:bodyPr/>
          <a:lstStyle>
            <a:lvl1pPr marL="0" indent="0">
              <a:buNone/>
              <a:defRPr sz="1050">
                <a:solidFill>
                  <a:schemeClr val="bg1">
                    <a:lumMod val="9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89B122CC-5E24-40A5-822B-E5D761957513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93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D8E03840-5187-4EDF-A5D9-F83C935AE945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54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72150" y="228600"/>
            <a:ext cx="742950" cy="4388644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5372100" cy="4388644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6CBF8A2-C8CE-47DE-A56E-373192664C9F}" type="datetime1">
              <a:rPr lang="en-US" kern="1200" smtClean="0">
                <a:ea typeface="+mn-ea"/>
                <a:cs typeface="+mn-cs"/>
              </a:rPr>
              <a:pPr algn="l" rtl="0"/>
              <a:t>10/12/2017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FD99AA8B-2E7A-4BBC-8FDE-CA7CF71DD3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26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 dirty="0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81582BD6-FC20-4557-852B-8433F8572D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 dirty="0"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971800" y="1657350"/>
            <a:ext cx="3486150" cy="628650"/>
          </a:xfrm>
        </p:spPr>
        <p:txBody>
          <a:bodyPr anchor="ctr">
            <a:normAutofit/>
          </a:bodyPr>
          <a:lstStyle>
            <a:lvl1pPr marL="42863" indent="0">
              <a:buFontTx/>
              <a:buNone/>
              <a:defRPr sz="135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971800" y="2286000"/>
            <a:ext cx="3486150" cy="628650"/>
          </a:xfrm>
        </p:spPr>
        <p:txBody>
          <a:bodyPr anchor="ctr">
            <a:normAutofit/>
          </a:bodyPr>
          <a:lstStyle>
            <a:lvl1pPr marL="42863" indent="0">
              <a:buFontTx/>
              <a:buNone/>
              <a:defRPr sz="135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971800" y="2914650"/>
            <a:ext cx="3486150" cy="628650"/>
          </a:xfrm>
        </p:spPr>
        <p:txBody>
          <a:bodyPr anchor="ctr">
            <a:normAutofit/>
          </a:bodyPr>
          <a:lstStyle>
            <a:lvl1pPr marL="42863" indent="0">
              <a:buFontTx/>
              <a:buNone/>
              <a:defRPr sz="135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971800" y="3543300"/>
            <a:ext cx="3486150" cy="628650"/>
          </a:xfrm>
        </p:spPr>
        <p:txBody>
          <a:bodyPr anchor="ctr">
            <a:normAutofit/>
          </a:bodyPr>
          <a:lstStyle>
            <a:lvl1pPr marL="42863" indent="0">
              <a:buFontTx/>
              <a:buNone/>
              <a:defRPr sz="135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xfrm>
            <a:off x="4914900" y="5669755"/>
            <a:ext cx="1600200" cy="3581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685801" y="3131344"/>
            <a:ext cx="1885949" cy="2514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500"/>
              </a:lnSpc>
              <a:spcBef>
                <a:spcPts val="300"/>
              </a:spcBef>
              <a:defRPr sz="1300"/>
            </a:lvl1pPr>
            <a:lvl2pPr>
              <a:lnSpc>
                <a:spcPts val="1500"/>
              </a:lnSpc>
              <a:spcBef>
                <a:spcPts val="300"/>
              </a:spcBef>
              <a:defRPr sz="1300"/>
            </a:lvl2pPr>
            <a:lvl3pPr>
              <a:lnSpc>
                <a:spcPts val="1500"/>
              </a:lnSpc>
              <a:spcBef>
                <a:spcPts val="300"/>
              </a:spcBef>
              <a:defRPr sz="1300"/>
            </a:lvl3pPr>
            <a:lvl4pPr>
              <a:lnSpc>
                <a:spcPts val="1500"/>
              </a:lnSpc>
              <a:spcBef>
                <a:spcPts val="300"/>
              </a:spcBef>
              <a:defRPr sz="1300"/>
            </a:lvl4pPr>
            <a:lvl5pPr>
              <a:lnSpc>
                <a:spcPts val="1500"/>
              </a:lnSpc>
              <a:spcBef>
                <a:spcPts val="300"/>
              </a:spcBef>
              <a:defRPr sz="13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293912" y="0"/>
            <a:ext cx="4914903" cy="89535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5592" r="3125" b="5592"/>
          <a:stretch/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 dirty="0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81582BD6-FC20-4557-852B-8433F8572D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 dirty="0">
              <a:ea typeface="+mn-ea"/>
              <a:cs typeface="+mn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8600"/>
            <a:ext cx="2457450" cy="23431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257550" y="228600"/>
            <a:ext cx="3371850" cy="2343986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85800" y="2571750"/>
            <a:ext cx="2457450" cy="2286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143250" y="2571750"/>
            <a:ext cx="3486150" cy="2286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5592" r="3125" b="5592"/>
          <a:stretch/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43150" y="5669756"/>
            <a:ext cx="2171700" cy="273844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 dirty="0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4900" y="5669756"/>
            <a:ext cx="16002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81582BD6-FC20-4557-852B-8433F8572D30}" type="slidenum">
              <a:rPr lang="en-US" kern="1200" smtClean="0">
                <a:ea typeface="+mn-ea"/>
                <a:cs typeface="+mn-cs"/>
              </a:rPr>
              <a:pPr algn="l" rtl="0"/>
              <a:t>‹#›</a:t>
            </a:fld>
            <a:endParaRPr lang="en-US" kern="1200" dirty="0">
              <a:ea typeface="+mn-ea"/>
              <a:cs typeface="+mn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85801" y="3131345"/>
            <a:ext cx="1885948" cy="2514599"/>
          </a:xfrm>
        </p:spPr>
        <p:txBody>
          <a:bodyPr lIns="274320" tIns="0" rIns="182880">
            <a:normAutofit/>
          </a:bodyPr>
          <a:lstStyle>
            <a:lvl1pPr>
              <a:lnSpc>
                <a:spcPts val="1500"/>
              </a:lnSpc>
              <a:defRPr sz="13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714624" y="3131345"/>
            <a:ext cx="1885948" cy="2514599"/>
          </a:xfrm>
        </p:spPr>
        <p:txBody>
          <a:bodyPr lIns="274320" tIns="0" rIns="182880">
            <a:normAutofit/>
          </a:bodyPr>
          <a:lstStyle>
            <a:lvl1pPr>
              <a:lnSpc>
                <a:spcPts val="1500"/>
              </a:lnSpc>
              <a:defRPr sz="13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743448" y="3131345"/>
            <a:ext cx="1885948" cy="2514599"/>
          </a:xfrm>
        </p:spPr>
        <p:txBody>
          <a:bodyPr lIns="274320" tIns="0" rIns="182880">
            <a:normAutofit/>
          </a:bodyPr>
          <a:lstStyle>
            <a:lvl1pPr>
              <a:lnSpc>
                <a:spcPts val="1500"/>
              </a:lnSpc>
              <a:defRPr sz="13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685801" y="1245394"/>
            <a:ext cx="1885948" cy="18859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714623" y="1245394"/>
            <a:ext cx="1885950" cy="18859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4743448" y="1245394"/>
            <a:ext cx="1885950" cy="18859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Rounded Rectangle 12"/>
          <p:cNvSpPr/>
          <p:nvPr userDrawn="1"/>
        </p:nvSpPr>
        <p:spPr>
          <a:xfrm>
            <a:off x="342900" y="2041072"/>
            <a:ext cx="1885950" cy="2988128"/>
          </a:xfrm>
          <a:prstGeom prst="roundRect">
            <a:avLst/>
          </a:prstGeom>
          <a:grpFill/>
          <a:ln w="19050">
            <a:gradFill>
              <a:gsLst>
                <a:gs pos="0">
                  <a:schemeClr val="bg1">
                    <a:lumMod val="25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</a:ln>
          <a:sp3d prstMaterial="plastic"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350" kern="1200">
              <a:solidFill>
                <a:srgbClr val="E6E6E6">
                  <a:lumMod val="10000"/>
                </a:srgbClr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572000" y="2057400"/>
            <a:ext cx="1885950" cy="2988128"/>
          </a:xfrm>
          <a:prstGeom prst="roundRect">
            <a:avLst/>
          </a:prstGeom>
          <a:grpFill/>
          <a:ln w="19050">
            <a:gradFill>
              <a:gsLst>
                <a:gs pos="0">
                  <a:schemeClr val="bg1">
                    <a:lumMod val="25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</a:ln>
          <a:sp3d prstMaterial="plastic"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350" kern="1200">
              <a:solidFill>
                <a:srgbClr val="E6E6E6">
                  <a:lumMod val="10000"/>
                </a:srgbClr>
              </a:solidFill>
            </a:endParaRPr>
          </a:p>
        </p:txBody>
      </p:sp>
      <p:sp>
        <p:nvSpPr>
          <p:cNvPr id="18" name="Rounded Rectangle 17"/>
          <p:cNvSpPr/>
          <p:nvPr userDrawn="1"/>
        </p:nvSpPr>
        <p:spPr>
          <a:xfrm>
            <a:off x="2400300" y="2057400"/>
            <a:ext cx="1885950" cy="2988128"/>
          </a:xfrm>
          <a:prstGeom prst="roundRect">
            <a:avLst/>
          </a:prstGeom>
          <a:grpFill/>
          <a:ln w="19050">
            <a:gradFill>
              <a:gsLst>
                <a:gs pos="0">
                  <a:schemeClr val="bg1">
                    <a:lumMod val="25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</a:ln>
          <a:sp3d prstMaterial="plastic"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350" kern="1200">
              <a:solidFill>
                <a:srgbClr val="E6E6E6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4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ADAD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342900" y="0"/>
            <a:ext cx="5829300" cy="125875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EB2E6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7EB2E6"/>
                </a:solidFill>
              </a:rP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0" y="4648200"/>
            <a:ext cx="4800600" cy="514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BDBDB"/>
                </a:solidFill>
              </a:defRPr>
            </a:lvl1pPr>
            <a:lvl2pPr indent="342900">
              <a:defRPr>
                <a:solidFill>
                  <a:srgbClr val="DBDBDB"/>
                </a:solidFill>
              </a:defRPr>
            </a:lvl2pPr>
            <a:lvl3pPr indent="685800">
              <a:defRPr>
                <a:solidFill>
                  <a:srgbClr val="DBDBDB"/>
                </a:solidFill>
              </a:defRPr>
            </a:lvl3pPr>
            <a:lvl4pPr indent="1028700">
              <a:defRPr>
                <a:solidFill>
                  <a:srgbClr val="DBDBDB"/>
                </a:solidFill>
              </a:defRPr>
            </a:lvl4pPr>
            <a:lvl5pPr indent="1371600">
              <a:defRPr>
                <a:solidFill>
                  <a:srgbClr val="DBDBDB"/>
                </a:solidFill>
              </a:defRPr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Five</a:t>
            </a:r>
          </a:p>
        </p:txBody>
      </p:sp>
      <p:sp>
        <p:nvSpPr>
          <p:cNvPr id="84" name="Shape 84"/>
          <p:cNvSpPr/>
          <p:nvPr/>
        </p:nvSpPr>
        <p:spPr>
          <a:xfrm>
            <a:off x="-114300" y="-22420"/>
            <a:ext cx="7086600" cy="125066"/>
          </a:xfrm>
          <a:prstGeom prst="rect">
            <a:avLst/>
          </a:prstGeom>
          <a:gradFill>
            <a:gsLst>
              <a:gs pos="0">
                <a:srgbClr val="005878"/>
              </a:gs>
              <a:gs pos="36000">
                <a:srgbClr val="0084B4"/>
              </a:gs>
              <a:gs pos="100000">
                <a:srgbClr val="F3F3F3"/>
              </a:gs>
            </a:gsLst>
            <a:lin ang="54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300"/>
            </a:pPr>
            <a:endParaRPr/>
          </a:p>
        </p:txBody>
      </p:sp>
      <p:sp>
        <p:nvSpPr>
          <p:cNvPr id="85" name="Shape 85"/>
          <p:cNvSpPr/>
          <p:nvPr/>
        </p:nvSpPr>
        <p:spPr>
          <a:xfrm rot="10800000">
            <a:off x="-86497" y="5035520"/>
            <a:ext cx="7086601" cy="107981"/>
          </a:xfrm>
          <a:prstGeom prst="rect">
            <a:avLst/>
          </a:prstGeom>
          <a:gradFill>
            <a:gsLst>
              <a:gs pos="0">
                <a:srgbClr val="005878"/>
              </a:gs>
              <a:gs pos="36000">
                <a:srgbClr val="0084B4"/>
              </a:gs>
              <a:gs pos="100000">
                <a:srgbClr val="F3F3F3"/>
              </a:gs>
            </a:gsLst>
            <a:lin ang="54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300"/>
            </a:pPr>
            <a:endParaRPr/>
          </a:p>
        </p:txBody>
      </p:sp>
      <p:pic>
        <p:nvPicPr>
          <p:cNvPr id="86" name="image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3281022" y="17869"/>
            <a:ext cx="4733425" cy="2782566"/>
          </a:xfrm>
          <a:prstGeom prst="rect">
            <a:avLst/>
          </a:prstGeom>
          <a:ln w="12700">
            <a:miter lim="400000"/>
          </a:ln>
          <a:effectLst>
            <a:outerShdw blurRad="76200" dist="190500" dir="18900000" rotWithShape="0">
              <a:srgbClr val="000000">
                <a:alpha val="18000"/>
              </a:srgbClr>
            </a:outerShdw>
          </a:effectLst>
        </p:spPr>
      </p:pic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hape 90"/>
          <p:cNvSpPr/>
          <p:nvPr/>
        </p:nvSpPr>
        <p:spPr>
          <a:xfrm>
            <a:off x="-5400" y="85725"/>
            <a:ext cx="6863399" cy="1419226"/>
          </a:xfrm>
          <a:prstGeom prst="rect">
            <a:avLst/>
          </a:prstGeom>
          <a:solidFill>
            <a:srgbClr val="00B0F0">
              <a:alpha val="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300"/>
            </a:pPr>
            <a:endParaRPr/>
          </a:p>
        </p:txBody>
      </p:sp>
      <p:pic>
        <p:nvPicPr>
          <p:cNvPr id="91" name="image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3913987" y="2876550"/>
            <a:ext cx="3906821" cy="2266950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293912" y="0"/>
            <a:ext cx="4914903" cy="89535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idx="1"/>
          </p:nvPr>
        </p:nvSpPr>
        <p:spPr>
          <a:xfrm>
            <a:off x="342900" y="971550"/>
            <a:ext cx="5829300" cy="4171950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hape 98"/>
          <p:cNvSpPr/>
          <p:nvPr/>
        </p:nvSpPr>
        <p:spPr>
          <a:xfrm>
            <a:off x="-5400" y="85725"/>
            <a:ext cx="6863399" cy="1419226"/>
          </a:xfrm>
          <a:prstGeom prst="rect">
            <a:avLst/>
          </a:prstGeom>
          <a:solidFill>
            <a:srgbClr val="00B0F0">
              <a:alpha val="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300"/>
            </a:pPr>
            <a:endParaRPr/>
          </a:p>
        </p:txBody>
      </p:sp>
      <p:pic>
        <p:nvPicPr>
          <p:cNvPr id="99" name="image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3913987" y="2876550"/>
            <a:ext cx="3906821" cy="2266950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xfrm>
            <a:off x="293912" y="0"/>
            <a:ext cx="4914903" cy="89535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xfrm>
            <a:off x="342900" y="971550"/>
            <a:ext cx="5772150" cy="4171950"/>
          </a:xfrm>
          <a:prstGeom prst="rect">
            <a:avLst/>
          </a:prstGeom>
        </p:spPr>
        <p:txBody>
          <a:bodyPr/>
          <a:lstStyle>
            <a:lvl1pPr marL="128587" indent="-128587">
              <a:buSzPct val="100000"/>
              <a:buFont typeface="Arial"/>
              <a:buChar char="•"/>
            </a:lvl1pPr>
            <a:lvl2pPr marL="497205" indent="-154305">
              <a:buSzPct val="100000"/>
              <a:buFont typeface="Arial"/>
              <a:buChar char="•"/>
            </a:lvl2pPr>
            <a:lvl3pPr marL="863844" indent="-178044">
              <a:buSzPct val="100000"/>
              <a:buFont typeface="Arial"/>
              <a:buChar char="•"/>
            </a:lvl3pPr>
            <a:lvl4pPr marL="1221582" indent="-192882">
              <a:buSzPct val="100000"/>
              <a:buFont typeface="Arial"/>
              <a:buChar char="•"/>
            </a:lvl4pPr>
            <a:lvl5pPr marL="1564482" indent="-192882">
              <a:buSzPct val="100000"/>
              <a:buFont typeface="Arial"/>
              <a:buChar char="•"/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Light Backgroun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hape 106"/>
          <p:cNvSpPr/>
          <p:nvPr/>
        </p:nvSpPr>
        <p:spPr>
          <a:xfrm>
            <a:off x="-5400" y="85725"/>
            <a:ext cx="6863399" cy="1419226"/>
          </a:xfrm>
          <a:prstGeom prst="rect">
            <a:avLst/>
          </a:prstGeom>
          <a:solidFill>
            <a:srgbClr val="00B0F0">
              <a:alpha val="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300"/>
            </a:pPr>
            <a:endParaRPr/>
          </a:p>
        </p:txBody>
      </p:sp>
      <p:pic>
        <p:nvPicPr>
          <p:cNvPr id="107" name="image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3913987" y="2876550"/>
            <a:ext cx="3906821" cy="226695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xfrm>
            <a:off x="4914900" y="4794964"/>
            <a:ext cx="1600200" cy="218441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rgbClr val="EDEDED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idx="1"/>
          </p:nvPr>
        </p:nvSpPr>
        <p:spPr>
          <a:xfrm>
            <a:off x="457200" y="895350"/>
            <a:ext cx="5772150" cy="3028950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293912" y="501253"/>
            <a:ext cx="4914903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Light Backgroun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xfrm>
            <a:off x="4914900" y="4794964"/>
            <a:ext cx="1600200" cy="218441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rgbClr val="EDEDED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457200" y="895350"/>
            <a:ext cx="5772150" cy="3028950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293912" y="501253"/>
            <a:ext cx="4914903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hape 114"/>
          <p:cNvSpPr/>
          <p:nvPr/>
        </p:nvSpPr>
        <p:spPr>
          <a:xfrm>
            <a:off x="-5400" y="85725"/>
            <a:ext cx="6863399" cy="1419226"/>
          </a:xfrm>
          <a:prstGeom prst="rect">
            <a:avLst/>
          </a:prstGeom>
          <a:solidFill>
            <a:srgbClr val="00B0F0">
              <a:alpha val="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300"/>
            </a:pPr>
            <a:endParaRPr/>
          </a:p>
        </p:txBody>
      </p:sp>
      <p:pic>
        <p:nvPicPr>
          <p:cNvPr id="115" name="image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3913987" y="2876550"/>
            <a:ext cx="3906821" cy="226695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/>
          <p:cNvSpPr>
            <a:spLocks noGrp="1"/>
          </p:cNvSpPr>
          <p:nvPr>
            <p:ph type="sldNum" sz="quarter" idx="2"/>
          </p:nvPr>
        </p:nvSpPr>
        <p:spPr>
          <a:xfrm>
            <a:off x="4914900" y="4794964"/>
            <a:ext cx="1600200" cy="218441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rgbClr val="EDEDED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xfrm>
            <a:off x="457200" y="895350"/>
            <a:ext cx="5772150" cy="3028950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293912" y="501253"/>
            <a:ext cx="4914903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-5400" y="85725"/>
            <a:ext cx="6863399" cy="1419226"/>
          </a:xfrm>
          <a:prstGeom prst="rect">
            <a:avLst/>
          </a:prstGeom>
          <a:solidFill>
            <a:srgbClr val="00B0F0">
              <a:alpha val="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300"/>
            </a:pPr>
            <a:endParaRPr/>
          </a:p>
        </p:txBody>
      </p:sp>
      <p:pic>
        <p:nvPicPr>
          <p:cNvPr id="123" name="image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3913987" y="2876550"/>
            <a:ext cx="3906821" cy="226695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171450" y="2343150"/>
            <a:ext cx="5314950" cy="2307432"/>
          </a:xfrm>
          <a:prstGeom prst="rect">
            <a:avLst/>
          </a:prstGeom>
        </p:spPr>
        <p:txBody>
          <a:bodyPr anchor="t"/>
          <a:lstStyle>
            <a:lvl1pPr>
              <a:defRPr sz="3000" cap="all"/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3000" b="1" cap="all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idx="1"/>
          </p:nvPr>
        </p:nvSpPr>
        <p:spPr>
          <a:xfrm>
            <a:off x="171450" y="0"/>
            <a:ext cx="5314950" cy="2343150"/>
          </a:xfrm>
          <a:prstGeom prst="rect">
            <a:avLst/>
          </a:prstGeom>
        </p:spPr>
        <p:txBody>
          <a:bodyPr anchor="b"/>
          <a:lstStyle>
            <a:lvl1pPr>
              <a:spcBef>
                <a:spcPts val="300"/>
              </a:spcBef>
              <a:defRPr sz="1500">
                <a:solidFill>
                  <a:srgbClr val="072B62"/>
                </a:solidFill>
              </a:defRPr>
            </a:lvl1pPr>
            <a:lvl2pPr indent="342900">
              <a:spcBef>
                <a:spcPts val="300"/>
              </a:spcBef>
              <a:defRPr sz="1500">
                <a:solidFill>
                  <a:srgbClr val="072B62"/>
                </a:solidFill>
              </a:defRPr>
            </a:lvl2pPr>
            <a:lvl3pPr indent="685800">
              <a:spcBef>
                <a:spcPts val="300"/>
              </a:spcBef>
              <a:defRPr sz="1500">
                <a:solidFill>
                  <a:srgbClr val="072B62"/>
                </a:solidFill>
              </a:defRPr>
            </a:lvl3pPr>
            <a:lvl4pPr indent="1028700">
              <a:spcBef>
                <a:spcPts val="300"/>
              </a:spcBef>
              <a:defRPr sz="1500">
                <a:solidFill>
                  <a:srgbClr val="072B62"/>
                </a:solidFill>
              </a:defRPr>
            </a:lvl4pPr>
            <a:lvl5pPr indent="1371600">
              <a:spcBef>
                <a:spcPts val="300"/>
              </a:spcBef>
              <a:defRPr sz="1500">
                <a:solidFill>
                  <a:srgbClr val="072B6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Five</a:t>
            </a:r>
          </a:p>
        </p:txBody>
      </p:sp>
      <p:sp>
        <p:nvSpPr>
          <p:cNvPr id="126" name="Shape 1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-5400" y="85725"/>
            <a:ext cx="6863399" cy="1419226"/>
          </a:xfrm>
          <a:prstGeom prst="rect">
            <a:avLst/>
          </a:prstGeom>
          <a:solidFill>
            <a:srgbClr val="00B0F0">
              <a:alpha val="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300"/>
            </a:pPr>
            <a:endParaRPr/>
          </a:p>
        </p:txBody>
      </p:sp>
      <p:pic>
        <p:nvPicPr>
          <p:cNvPr id="131" name="image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3913987" y="2876550"/>
            <a:ext cx="3906821" cy="226695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293912" y="0"/>
            <a:ext cx="4914903" cy="89535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idx="1"/>
          </p:nvPr>
        </p:nvSpPr>
        <p:spPr>
          <a:xfrm>
            <a:off x="1028700" y="1257300"/>
            <a:ext cx="2857500" cy="451485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500"/>
            </a:lvl1pPr>
            <a:lvl2pPr>
              <a:spcBef>
                <a:spcPts val="300"/>
              </a:spcBef>
              <a:defRPr sz="1500"/>
            </a:lvl2pPr>
            <a:lvl3pPr>
              <a:spcBef>
                <a:spcPts val="300"/>
              </a:spcBef>
              <a:defRPr sz="1500"/>
            </a:lvl3pPr>
            <a:lvl4pPr>
              <a:spcBef>
                <a:spcPts val="300"/>
              </a:spcBef>
              <a:defRPr sz="1500"/>
            </a:lvl4pPr>
            <a:lvl5pPr>
              <a:spcBef>
                <a:spcPts val="300"/>
              </a:spcBef>
              <a:defRPr sz="15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-5400" y="85725"/>
            <a:ext cx="6863399" cy="1419226"/>
          </a:xfrm>
          <a:prstGeom prst="rect">
            <a:avLst/>
          </a:prstGeom>
          <a:solidFill>
            <a:srgbClr val="00B0F0">
              <a:alpha val="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300"/>
            </a:pPr>
            <a:endParaRPr/>
          </a:p>
        </p:txBody>
      </p:sp>
      <p:pic>
        <p:nvPicPr>
          <p:cNvPr id="139" name="image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3913987" y="2876550"/>
            <a:ext cx="3906821" cy="2266950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685800" y="895350"/>
            <a:ext cx="2799252" cy="89892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spcBef>
                <a:spcPts val="300"/>
              </a:spcBef>
              <a:defRPr sz="1500" b="1"/>
            </a:lvl1pPr>
            <a:lvl2pPr indent="342900">
              <a:spcBef>
                <a:spcPts val="300"/>
              </a:spcBef>
              <a:defRPr sz="1500" b="1"/>
            </a:lvl2pPr>
            <a:lvl3pPr indent="685800">
              <a:spcBef>
                <a:spcPts val="300"/>
              </a:spcBef>
              <a:defRPr sz="1500" b="1"/>
            </a:lvl3pPr>
            <a:lvl4pPr indent="1028700">
              <a:spcBef>
                <a:spcPts val="300"/>
              </a:spcBef>
              <a:defRPr sz="1500" b="1"/>
            </a:lvl4pPr>
            <a:lvl5pPr indent="1371600">
              <a:spcBef>
                <a:spcPts val="300"/>
              </a:spcBef>
              <a:defRPr sz="1500" b="1"/>
            </a:lvl5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xfrm>
            <a:off x="293912" y="0"/>
            <a:ext cx="4914903" cy="89535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-5400" y="85725"/>
            <a:ext cx="6863399" cy="1419226"/>
          </a:xfrm>
          <a:prstGeom prst="rect">
            <a:avLst/>
          </a:prstGeom>
          <a:solidFill>
            <a:srgbClr val="00B0F0">
              <a:alpha val="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300"/>
            </a:pPr>
            <a:endParaRPr/>
          </a:p>
        </p:txBody>
      </p:sp>
      <p:pic>
        <p:nvPicPr>
          <p:cNvPr id="147" name="image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3913987" y="2876550"/>
            <a:ext cx="3906821" cy="226695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293912" y="0"/>
            <a:ext cx="4914903" cy="89535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-5400" y="85725"/>
            <a:ext cx="6863399" cy="1419226"/>
          </a:xfrm>
          <a:prstGeom prst="rect">
            <a:avLst/>
          </a:prstGeom>
          <a:solidFill>
            <a:srgbClr val="00B0F0">
              <a:alpha val="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300"/>
            </a:pPr>
            <a:endParaRPr/>
          </a:p>
        </p:txBody>
      </p:sp>
      <p:pic>
        <p:nvPicPr>
          <p:cNvPr id="154" name="image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3913987" y="2876550"/>
            <a:ext cx="3906821" cy="226695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-5400" y="85725"/>
            <a:ext cx="6863399" cy="1419226"/>
          </a:xfrm>
          <a:prstGeom prst="rect">
            <a:avLst/>
          </a:prstGeom>
          <a:solidFill>
            <a:srgbClr val="00B0F0">
              <a:alpha val="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300"/>
            </a:pPr>
            <a:endParaRPr/>
          </a:p>
        </p:txBody>
      </p:sp>
      <p:pic>
        <p:nvPicPr>
          <p:cNvPr id="160" name="image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3913987" y="2876550"/>
            <a:ext cx="3906821" cy="226695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685800" y="185737"/>
            <a:ext cx="1828800" cy="2157414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162" name="Shape 162"/>
          <p:cNvSpPr>
            <a:spLocks noGrp="1"/>
          </p:cNvSpPr>
          <p:nvPr>
            <p:ph type="body" idx="1"/>
          </p:nvPr>
        </p:nvSpPr>
        <p:spPr>
          <a:xfrm>
            <a:off x="2628900" y="1485900"/>
            <a:ext cx="4229100" cy="365760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500"/>
            </a:lvl1pPr>
            <a:lvl2pPr>
              <a:spcBef>
                <a:spcPts val="300"/>
              </a:spcBef>
              <a:defRPr sz="1500"/>
            </a:lvl2pPr>
            <a:lvl3pPr>
              <a:spcBef>
                <a:spcPts val="300"/>
              </a:spcBef>
              <a:defRPr sz="1500"/>
            </a:lvl3pPr>
            <a:lvl4pPr>
              <a:spcBef>
                <a:spcPts val="300"/>
              </a:spcBef>
              <a:defRPr sz="1500"/>
            </a:lvl4pPr>
            <a:lvl5pPr>
              <a:spcBef>
                <a:spcPts val="300"/>
              </a:spcBef>
              <a:defRPr sz="15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163" name="Shape 1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-5400" y="85725"/>
            <a:ext cx="6863399" cy="1419226"/>
          </a:xfrm>
          <a:prstGeom prst="rect">
            <a:avLst/>
          </a:prstGeom>
          <a:solidFill>
            <a:srgbClr val="00B0F0">
              <a:alpha val="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300"/>
            </a:pPr>
            <a:endParaRPr/>
          </a:p>
        </p:txBody>
      </p:sp>
      <p:pic>
        <p:nvPicPr>
          <p:cNvPr id="168" name="image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3913987" y="2876550"/>
            <a:ext cx="3906821" cy="226695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228600" y="4171950"/>
            <a:ext cx="4114800" cy="425054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rgbClr val="EFEFE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EFEFEF"/>
                </a:solidFill>
              </a:rPr>
              <a:t>Title Text</a:t>
            </a:r>
          </a:p>
        </p:txBody>
      </p:sp>
      <p:sp>
        <p:nvSpPr>
          <p:cNvPr id="170" name="Shape 170"/>
          <p:cNvSpPr>
            <a:spLocks noGrp="1"/>
          </p:cNvSpPr>
          <p:nvPr>
            <p:ph type="body" idx="1"/>
          </p:nvPr>
        </p:nvSpPr>
        <p:spPr>
          <a:xfrm>
            <a:off x="228600" y="4597003"/>
            <a:ext cx="4114800" cy="603648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000"/>
            </a:lvl1pPr>
            <a:lvl2pPr indent="342900">
              <a:spcBef>
                <a:spcPts val="200"/>
              </a:spcBef>
              <a:defRPr sz="1000"/>
            </a:lvl2pPr>
            <a:lvl3pPr indent="685800">
              <a:spcBef>
                <a:spcPts val="200"/>
              </a:spcBef>
              <a:defRPr sz="1000"/>
            </a:lvl3pPr>
            <a:lvl4pPr indent="1028700">
              <a:spcBef>
                <a:spcPts val="200"/>
              </a:spcBef>
              <a:defRPr sz="1000"/>
            </a:lvl4pPr>
            <a:lvl5pPr indent="1371600">
              <a:spcBef>
                <a:spcPts val="200"/>
              </a:spcBef>
              <a:defRPr sz="1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-5400" y="85725"/>
            <a:ext cx="6863399" cy="1419226"/>
          </a:xfrm>
          <a:prstGeom prst="rect">
            <a:avLst/>
          </a:prstGeom>
          <a:solidFill>
            <a:srgbClr val="00B0F0">
              <a:alpha val="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300"/>
            </a:pPr>
            <a:endParaRPr/>
          </a:p>
        </p:txBody>
      </p:sp>
      <p:pic>
        <p:nvPicPr>
          <p:cNvPr id="176" name="image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3913987" y="2876550"/>
            <a:ext cx="3906821" cy="2266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xfrm>
            <a:off x="293912" y="501253"/>
            <a:ext cx="4914903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178" name="Shape 178"/>
          <p:cNvSpPr>
            <a:spLocks noGrp="1"/>
          </p:cNvSpPr>
          <p:nvPr>
            <p:ph type="body" idx="1"/>
          </p:nvPr>
        </p:nvSpPr>
        <p:spPr>
          <a:xfrm>
            <a:off x="457200" y="895350"/>
            <a:ext cx="5772150" cy="3028950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-5400" y="85725"/>
            <a:ext cx="6863399" cy="1419226"/>
          </a:xfrm>
          <a:prstGeom prst="rect">
            <a:avLst/>
          </a:prstGeom>
          <a:solidFill>
            <a:srgbClr val="00B0F0">
              <a:alpha val="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300"/>
            </a:pPr>
            <a:endParaRPr/>
          </a:p>
        </p:txBody>
      </p:sp>
      <p:pic>
        <p:nvPicPr>
          <p:cNvPr id="184" name="image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3913987" y="2876550"/>
            <a:ext cx="3906821" cy="226695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186" name="Shape 18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4914900" y="4794964"/>
            <a:ext cx="1600200" cy="218441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rgbClr val="EDEDED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457200" y="895350"/>
            <a:ext cx="5772150" cy="3028950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293912" y="501253"/>
            <a:ext cx="4914903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-5400" y="85725"/>
            <a:ext cx="6863399" cy="1419226"/>
          </a:xfrm>
          <a:prstGeom prst="rect">
            <a:avLst/>
          </a:prstGeom>
          <a:solidFill>
            <a:srgbClr val="00B0F0">
              <a:alpha val="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300"/>
            </a:pPr>
            <a:endParaRPr/>
          </a:p>
        </p:txBody>
      </p:sp>
      <p:pic>
        <p:nvPicPr>
          <p:cNvPr id="192" name="image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3913987" y="2876550"/>
            <a:ext cx="3906821" cy="226695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idx="1"/>
          </p:nvPr>
        </p:nvSpPr>
        <p:spPr>
          <a:xfrm>
            <a:off x="2971800" y="1014412"/>
            <a:ext cx="3486150" cy="1914526"/>
          </a:xfrm>
          <a:prstGeom prst="rect">
            <a:avLst/>
          </a:prstGeom>
        </p:spPr>
        <p:txBody>
          <a:bodyPr anchor="ctr"/>
          <a:lstStyle>
            <a:lvl1pPr indent="42862">
              <a:spcBef>
                <a:spcPts val="300"/>
              </a:spcBef>
              <a:defRPr sz="1300"/>
            </a:lvl1pPr>
            <a:lvl2pPr>
              <a:spcBef>
                <a:spcPts val="300"/>
              </a:spcBef>
              <a:defRPr sz="1300"/>
            </a:lvl2pPr>
            <a:lvl3pPr>
              <a:spcBef>
                <a:spcPts val="300"/>
              </a:spcBef>
              <a:defRPr sz="1300"/>
            </a:lvl3pPr>
            <a:lvl4pPr>
              <a:spcBef>
                <a:spcPts val="300"/>
              </a:spcBef>
              <a:defRPr sz="1300"/>
            </a:lvl4pPr>
            <a:lvl5pPr>
              <a:spcBef>
                <a:spcPts val="300"/>
              </a:spcBef>
              <a:defRPr sz="13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xfrm>
            <a:off x="293912" y="0"/>
            <a:ext cx="4914903" cy="89535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199"/>
          <p:cNvSpPr/>
          <p:nvPr/>
        </p:nvSpPr>
        <p:spPr>
          <a:xfrm>
            <a:off x="-5400" y="85725"/>
            <a:ext cx="6863399" cy="1419226"/>
          </a:xfrm>
          <a:prstGeom prst="rect">
            <a:avLst/>
          </a:prstGeom>
          <a:solidFill>
            <a:srgbClr val="00B0F0">
              <a:alpha val="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300"/>
            </a:pPr>
            <a:endParaRPr/>
          </a:p>
        </p:txBody>
      </p:sp>
      <p:pic>
        <p:nvPicPr>
          <p:cNvPr id="200" name="image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3913987" y="2876550"/>
            <a:ext cx="3906821" cy="226695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idx="1"/>
          </p:nvPr>
        </p:nvSpPr>
        <p:spPr>
          <a:xfrm>
            <a:off x="685800" y="228600"/>
            <a:ext cx="2457450" cy="2343150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100"/>
            </a:lvl1pPr>
            <a:lvl2pPr>
              <a:spcBef>
                <a:spcPts val="500"/>
              </a:spcBef>
              <a:defRPr sz="2100"/>
            </a:lvl2pPr>
            <a:lvl3pPr>
              <a:spcBef>
                <a:spcPts val="500"/>
              </a:spcBef>
              <a:defRPr sz="2100"/>
            </a:lvl3pPr>
            <a:lvl4pPr>
              <a:spcBef>
                <a:spcPts val="500"/>
              </a:spcBef>
              <a:defRPr sz="2100"/>
            </a:lvl4pPr>
            <a:lvl5pPr>
              <a:spcBef>
                <a:spcPts val="500"/>
              </a:spcBef>
              <a:defRPr sz="21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xfrm>
            <a:off x="293912" y="501253"/>
            <a:ext cx="4914903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/>
        </p:nvSpPr>
        <p:spPr>
          <a:xfrm>
            <a:off x="-5400" y="85725"/>
            <a:ext cx="6863399" cy="1419226"/>
          </a:xfrm>
          <a:prstGeom prst="rect">
            <a:avLst/>
          </a:prstGeom>
          <a:solidFill>
            <a:srgbClr val="00B0F0">
              <a:alpha val="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300"/>
            </a:pPr>
            <a:endParaRPr/>
          </a:p>
        </p:txBody>
      </p:sp>
      <p:pic>
        <p:nvPicPr>
          <p:cNvPr id="208" name="image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3913987" y="2876550"/>
            <a:ext cx="3906821" cy="226695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4914900" y="5669755"/>
            <a:ext cx="1600200" cy="3581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body" idx="1"/>
          </p:nvPr>
        </p:nvSpPr>
        <p:spPr>
          <a:xfrm>
            <a:off x="685801" y="3131344"/>
            <a:ext cx="1885949" cy="2514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500"/>
              </a:lnSpc>
              <a:spcBef>
                <a:spcPts val="300"/>
              </a:spcBef>
              <a:defRPr sz="1300"/>
            </a:lvl1pPr>
            <a:lvl2pPr>
              <a:lnSpc>
                <a:spcPts val="1500"/>
              </a:lnSpc>
              <a:spcBef>
                <a:spcPts val="300"/>
              </a:spcBef>
              <a:defRPr sz="1300"/>
            </a:lvl2pPr>
            <a:lvl3pPr>
              <a:lnSpc>
                <a:spcPts val="1500"/>
              </a:lnSpc>
              <a:spcBef>
                <a:spcPts val="300"/>
              </a:spcBef>
              <a:defRPr sz="1300"/>
            </a:lvl3pPr>
            <a:lvl4pPr>
              <a:lnSpc>
                <a:spcPts val="1500"/>
              </a:lnSpc>
              <a:spcBef>
                <a:spcPts val="300"/>
              </a:spcBef>
              <a:defRPr sz="1300"/>
            </a:lvl4pPr>
            <a:lvl5pPr>
              <a:lnSpc>
                <a:spcPts val="1500"/>
              </a:lnSpc>
              <a:spcBef>
                <a:spcPts val="300"/>
              </a:spcBef>
              <a:defRPr sz="13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xfrm>
            <a:off x="293912" y="0"/>
            <a:ext cx="4914903" cy="89535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ADAD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2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xfrm>
            <a:off x="-2" y="4084361"/>
            <a:ext cx="5829301" cy="4396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EB2E6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7EB2E6"/>
                </a:solidFill>
              </a:rPr>
              <a:t>Title Text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idx="1"/>
          </p:nvPr>
        </p:nvSpPr>
        <p:spPr>
          <a:xfrm>
            <a:off x="0" y="4514850"/>
            <a:ext cx="4800600" cy="514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BDBDB"/>
                </a:solidFill>
              </a:defRPr>
            </a:lvl1pPr>
            <a:lvl2pPr indent="342900">
              <a:defRPr>
                <a:solidFill>
                  <a:srgbClr val="DBDBDB"/>
                </a:solidFill>
              </a:defRPr>
            </a:lvl2pPr>
            <a:lvl3pPr indent="685800">
              <a:defRPr>
                <a:solidFill>
                  <a:srgbClr val="DBDBDB"/>
                </a:solidFill>
              </a:defRPr>
            </a:lvl3pPr>
            <a:lvl4pPr indent="1028700">
              <a:defRPr>
                <a:solidFill>
                  <a:srgbClr val="DBDBDB"/>
                </a:solidFill>
              </a:defRPr>
            </a:lvl4pPr>
            <a:lvl5pPr indent="1371600">
              <a:defRPr>
                <a:solidFill>
                  <a:srgbClr val="DBDBDB"/>
                </a:solidFill>
              </a:defRPr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xfrm>
            <a:off x="342900" y="514351"/>
            <a:ext cx="4914902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223" name="Shape 223"/>
          <p:cNvSpPr>
            <a:spLocks noGrp="1"/>
          </p:cNvSpPr>
          <p:nvPr>
            <p:ph type="body" idx="1"/>
          </p:nvPr>
        </p:nvSpPr>
        <p:spPr>
          <a:xfrm>
            <a:off x="342900" y="571500"/>
            <a:ext cx="5829300" cy="3086100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342900" y="514351"/>
            <a:ext cx="4914902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227" name="Shape 227"/>
          <p:cNvSpPr>
            <a:spLocks noGrp="1"/>
          </p:cNvSpPr>
          <p:nvPr>
            <p:ph type="body" idx="1"/>
          </p:nvPr>
        </p:nvSpPr>
        <p:spPr>
          <a:xfrm>
            <a:off x="342900" y="571500"/>
            <a:ext cx="5829300" cy="3086100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ed Title and Content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>
            <a:spLocks noGrp="1"/>
          </p:cNvSpPr>
          <p:nvPr>
            <p:ph type="title"/>
          </p:nvPr>
        </p:nvSpPr>
        <p:spPr>
          <a:xfrm>
            <a:off x="342900" y="514351"/>
            <a:ext cx="4914902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232" name="Shape 232"/>
          <p:cNvSpPr>
            <a:spLocks noGrp="1"/>
          </p:cNvSpPr>
          <p:nvPr>
            <p:ph type="body" idx="1"/>
          </p:nvPr>
        </p:nvSpPr>
        <p:spPr>
          <a:xfrm>
            <a:off x="400050" y="514350"/>
            <a:ext cx="5772150" cy="3028950"/>
          </a:xfrm>
          <a:prstGeom prst="rect">
            <a:avLst/>
          </a:prstGeom>
        </p:spPr>
        <p:txBody>
          <a:bodyPr/>
          <a:lstStyle>
            <a:lvl1pPr marL="128587" indent="-128587">
              <a:buSzPct val="100000"/>
              <a:buFont typeface="Arial"/>
              <a:buChar char="•"/>
            </a:lvl1pPr>
            <a:lvl2pPr marL="497205" indent="-154305">
              <a:buSzPct val="100000"/>
              <a:buFont typeface="Arial"/>
              <a:buChar char="•"/>
            </a:lvl2pPr>
            <a:lvl3pPr marL="863844" indent="-178044">
              <a:buSzPct val="100000"/>
              <a:buFont typeface="Arial"/>
              <a:buChar char="•"/>
            </a:lvl3pPr>
            <a:lvl4pPr marL="1221582" indent="-192882">
              <a:buSzPct val="100000"/>
              <a:buFont typeface="Arial"/>
              <a:buChar char="•"/>
            </a:lvl4pPr>
            <a:lvl5pPr marL="1564482" indent="-192882">
              <a:buSzPct val="100000"/>
              <a:buFont typeface="Arial"/>
              <a:buChar char="•"/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233" name="Shape 2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Light Backgroun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>
            <a:spLocks noGrp="1"/>
          </p:cNvSpPr>
          <p:nvPr>
            <p:ph type="sldNum" sz="quarter" idx="2"/>
          </p:nvPr>
        </p:nvSpPr>
        <p:spPr>
          <a:xfrm>
            <a:off x="4914900" y="4794964"/>
            <a:ext cx="1600200" cy="218441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rgbClr val="EDEDED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238" name="Shape 238"/>
          <p:cNvSpPr>
            <a:spLocks noGrp="1"/>
          </p:cNvSpPr>
          <p:nvPr>
            <p:ph type="body" idx="1"/>
          </p:nvPr>
        </p:nvSpPr>
        <p:spPr>
          <a:xfrm>
            <a:off x="514350" y="937847"/>
            <a:ext cx="5772150" cy="4205653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239" name="Shape 239"/>
          <p:cNvSpPr>
            <a:spLocks noGrp="1"/>
          </p:cNvSpPr>
          <p:nvPr>
            <p:ph type="title"/>
          </p:nvPr>
        </p:nvSpPr>
        <p:spPr>
          <a:xfrm>
            <a:off x="342900" y="0"/>
            <a:ext cx="4914902" cy="908449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No Side Graphic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>
            <a:spLocks noGrp="1"/>
          </p:cNvSpPr>
          <p:nvPr>
            <p:ph type="sldNum" sz="quarter" idx="2"/>
          </p:nvPr>
        </p:nvSpPr>
        <p:spPr>
          <a:xfrm>
            <a:off x="4914900" y="4794964"/>
            <a:ext cx="1600200" cy="218441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rgbClr val="EDEDED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body" idx="1"/>
          </p:nvPr>
        </p:nvSpPr>
        <p:spPr>
          <a:xfrm>
            <a:off x="228600" y="502568"/>
            <a:ext cx="5772150" cy="4314826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65313" y="-3618"/>
            <a:ext cx="4914902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8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171450" y="2343150"/>
            <a:ext cx="5314950" cy="2307432"/>
          </a:xfrm>
          <a:prstGeom prst="rect">
            <a:avLst/>
          </a:prstGeom>
        </p:spPr>
        <p:txBody>
          <a:bodyPr anchor="t"/>
          <a:lstStyle>
            <a:lvl1pPr>
              <a:defRPr sz="3000" cap="all"/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3000" b="1" cap="all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251" name="Shape 251"/>
          <p:cNvSpPr>
            <a:spLocks noGrp="1"/>
          </p:cNvSpPr>
          <p:nvPr>
            <p:ph type="body" idx="1"/>
          </p:nvPr>
        </p:nvSpPr>
        <p:spPr>
          <a:xfrm>
            <a:off x="171450" y="0"/>
            <a:ext cx="5314950" cy="2343150"/>
          </a:xfrm>
          <a:prstGeom prst="rect">
            <a:avLst/>
          </a:prstGeom>
        </p:spPr>
        <p:txBody>
          <a:bodyPr anchor="b"/>
          <a:lstStyle>
            <a:lvl1pPr>
              <a:spcBef>
                <a:spcPts val="300"/>
              </a:spcBef>
              <a:defRPr sz="1500">
                <a:solidFill>
                  <a:srgbClr val="072B62"/>
                </a:solidFill>
              </a:defRPr>
            </a:lvl1pPr>
            <a:lvl2pPr indent="342900">
              <a:spcBef>
                <a:spcPts val="300"/>
              </a:spcBef>
              <a:defRPr sz="1500">
                <a:solidFill>
                  <a:srgbClr val="072B62"/>
                </a:solidFill>
              </a:defRPr>
            </a:lvl2pPr>
            <a:lvl3pPr indent="685800">
              <a:spcBef>
                <a:spcPts val="300"/>
              </a:spcBef>
              <a:defRPr sz="1500">
                <a:solidFill>
                  <a:srgbClr val="072B62"/>
                </a:solidFill>
              </a:defRPr>
            </a:lvl3pPr>
            <a:lvl4pPr indent="1028700">
              <a:spcBef>
                <a:spcPts val="300"/>
              </a:spcBef>
              <a:defRPr sz="1500">
                <a:solidFill>
                  <a:srgbClr val="072B62"/>
                </a:solidFill>
              </a:defRPr>
            </a:lvl4pPr>
            <a:lvl5pPr indent="1371600">
              <a:spcBef>
                <a:spcPts val="300"/>
              </a:spcBef>
              <a:defRPr sz="1500">
                <a:solidFill>
                  <a:srgbClr val="072B6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Five</a:t>
            </a:r>
          </a:p>
        </p:txBody>
      </p:sp>
      <p:sp>
        <p:nvSpPr>
          <p:cNvPr id="252" name="Shape 2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1450" y="2343150"/>
            <a:ext cx="5314950" cy="2307432"/>
          </a:xfrm>
          <a:prstGeom prst="rect">
            <a:avLst/>
          </a:prstGeom>
        </p:spPr>
        <p:txBody>
          <a:bodyPr anchor="t"/>
          <a:lstStyle>
            <a:lvl1pPr>
              <a:defRPr sz="3000" cap="all"/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3000" b="1" cap="all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71450" y="0"/>
            <a:ext cx="5314950" cy="2343150"/>
          </a:xfrm>
          <a:prstGeom prst="rect">
            <a:avLst/>
          </a:prstGeom>
        </p:spPr>
        <p:txBody>
          <a:bodyPr anchor="b"/>
          <a:lstStyle>
            <a:lvl1pPr>
              <a:spcBef>
                <a:spcPts val="300"/>
              </a:spcBef>
              <a:defRPr sz="1500">
                <a:solidFill>
                  <a:srgbClr val="072B62"/>
                </a:solidFill>
              </a:defRPr>
            </a:lvl1pPr>
            <a:lvl2pPr indent="342900">
              <a:spcBef>
                <a:spcPts val="300"/>
              </a:spcBef>
              <a:defRPr sz="1500">
                <a:solidFill>
                  <a:srgbClr val="072B62"/>
                </a:solidFill>
              </a:defRPr>
            </a:lvl2pPr>
            <a:lvl3pPr indent="685800">
              <a:spcBef>
                <a:spcPts val="300"/>
              </a:spcBef>
              <a:defRPr sz="1500">
                <a:solidFill>
                  <a:srgbClr val="072B62"/>
                </a:solidFill>
              </a:defRPr>
            </a:lvl3pPr>
            <a:lvl4pPr indent="1028700">
              <a:spcBef>
                <a:spcPts val="300"/>
              </a:spcBef>
              <a:defRPr sz="1500">
                <a:solidFill>
                  <a:srgbClr val="072B62"/>
                </a:solidFill>
              </a:defRPr>
            </a:lvl4pPr>
            <a:lvl5pPr indent="1371600">
              <a:spcBef>
                <a:spcPts val="300"/>
              </a:spcBef>
              <a:defRPr sz="1500">
                <a:solidFill>
                  <a:srgbClr val="072B6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xfrm>
            <a:off x="342900" y="514351"/>
            <a:ext cx="4914902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257" name="Shape 257"/>
          <p:cNvSpPr>
            <a:spLocks noGrp="1"/>
          </p:cNvSpPr>
          <p:nvPr>
            <p:ph type="body" idx="1"/>
          </p:nvPr>
        </p:nvSpPr>
        <p:spPr>
          <a:xfrm>
            <a:off x="114300" y="457200"/>
            <a:ext cx="2857500" cy="451485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500"/>
            </a:lvl1pPr>
            <a:lvl2pPr>
              <a:spcBef>
                <a:spcPts val="300"/>
              </a:spcBef>
              <a:defRPr sz="1500"/>
            </a:lvl2pPr>
            <a:lvl3pPr>
              <a:spcBef>
                <a:spcPts val="300"/>
              </a:spcBef>
              <a:defRPr sz="1500"/>
            </a:lvl3pPr>
            <a:lvl4pPr>
              <a:spcBef>
                <a:spcPts val="300"/>
              </a:spcBef>
              <a:defRPr sz="1500"/>
            </a:lvl4pPr>
            <a:lvl5pPr>
              <a:spcBef>
                <a:spcPts val="300"/>
              </a:spcBef>
              <a:defRPr sz="15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258" name="Shape 2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>
            <a:spLocks noGrp="1"/>
          </p:cNvSpPr>
          <p:nvPr>
            <p:ph type="body" idx="1"/>
          </p:nvPr>
        </p:nvSpPr>
        <p:spPr>
          <a:xfrm>
            <a:off x="400050" y="457200"/>
            <a:ext cx="2799252" cy="47982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spcBef>
                <a:spcPts val="300"/>
              </a:spcBef>
              <a:defRPr sz="1500" b="1"/>
            </a:lvl1pPr>
            <a:lvl2pPr indent="342900">
              <a:spcBef>
                <a:spcPts val="300"/>
              </a:spcBef>
              <a:defRPr sz="1500" b="1"/>
            </a:lvl2pPr>
            <a:lvl3pPr indent="685800">
              <a:spcBef>
                <a:spcPts val="300"/>
              </a:spcBef>
              <a:defRPr sz="1500" b="1"/>
            </a:lvl3pPr>
            <a:lvl4pPr indent="1028700">
              <a:spcBef>
                <a:spcPts val="300"/>
              </a:spcBef>
              <a:defRPr sz="1500" b="1"/>
            </a:lvl4pPr>
            <a:lvl5pPr indent="1371600">
              <a:spcBef>
                <a:spcPts val="300"/>
              </a:spcBef>
              <a:defRPr sz="1500" b="1"/>
            </a:lvl5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263" name="Shape 2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xfrm>
            <a:off x="342900" y="514351"/>
            <a:ext cx="4914902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>
            <a:spLocks noGrp="1"/>
          </p:cNvSpPr>
          <p:nvPr>
            <p:ph type="title"/>
          </p:nvPr>
        </p:nvSpPr>
        <p:spPr>
          <a:xfrm>
            <a:off x="342900" y="0"/>
            <a:ext cx="4914902" cy="908449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hape 2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342900" y="0"/>
            <a:ext cx="1828800" cy="1123951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278" name="Shape 278"/>
          <p:cNvSpPr>
            <a:spLocks noGrp="1"/>
          </p:cNvSpPr>
          <p:nvPr>
            <p:ph type="body" idx="1"/>
          </p:nvPr>
        </p:nvSpPr>
        <p:spPr>
          <a:xfrm>
            <a:off x="2286000" y="514350"/>
            <a:ext cx="4229100" cy="462915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500"/>
            </a:lvl1pPr>
            <a:lvl2pPr>
              <a:spcBef>
                <a:spcPts val="300"/>
              </a:spcBef>
              <a:defRPr sz="1500"/>
            </a:lvl2pPr>
            <a:lvl3pPr>
              <a:spcBef>
                <a:spcPts val="300"/>
              </a:spcBef>
              <a:defRPr sz="1500"/>
            </a:lvl3pPr>
            <a:lvl4pPr>
              <a:spcBef>
                <a:spcPts val="300"/>
              </a:spcBef>
              <a:defRPr sz="1500"/>
            </a:lvl4pPr>
            <a:lvl5pPr>
              <a:spcBef>
                <a:spcPts val="300"/>
              </a:spcBef>
              <a:defRPr sz="15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279" name="Shape 2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pic>
        <p:nvPicPr>
          <p:cNvPr id="280" name="image9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16878" y="3243647"/>
            <a:ext cx="3207679" cy="1899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hape 284"/>
          <p:cNvSpPr>
            <a:spLocks noGrp="1"/>
          </p:cNvSpPr>
          <p:nvPr>
            <p:ph type="title"/>
          </p:nvPr>
        </p:nvSpPr>
        <p:spPr>
          <a:xfrm>
            <a:off x="342900" y="1660920"/>
            <a:ext cx="4114800" cy="1710930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rgbClr val="A9CCEE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A9CCEE"/>
                </a:solidFill>
              </a:rPr>
              <a:t>Title Text</a:t>
            </a:r>
          </a:p>
        </p:txBody>
      </p:sp>
      <p:sp>
        <p:nvSpPr>
          <p:cNvPr id="285" name="Shape 285"/>
          <p:cNvSpPr>
            <a:spLocks noGrp="1"/>
          </p:cNvSpPr>
          <p:nvPr>
            <p:ph type="body" idx="1"/>
          </p:nvPr>
        </p:nvSpPr>
        <p:spPr>
          <a:xfrm>
            <a:off x="342900" y="3371851"/>
            <a:ext cx="4114800" cy="1771650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000">
                <a:solidFill>
                  <a:srgbClr val="DBDBDB"/>
                </a:solidFill>
              </a:defRPr>
            </a:lvl1pPr>
            <a:lvl2pPr indent="342900">
              <a:spcBef>
                <a:spcPts val="200"/>
              </a:spcBef>
              <a:defRPr sz="1000">
                <a:solidFill>
                  <a:srgbClr val="DBDBDB"/>
                </a:solidFill>
              </a:defRPr>
            </a:lvl2pPr>
            <a:lvl3pPr indent="685800">
              <a:spcBef>
                <a:spcPts val="200"/>
              </a:spcBef>
              <a:defRPr sz="1000">
                <a:solidFill>
                  <a:srgbClr val="DBDBDB"/>
                </a:solidFill>
              </a:defRPr>
            </a:lvl3pPr>
            <a:lvl4pPr indent="1028700">
              <a:spcBef>
                <a:spcPts val="200"/>
              </a:spcBef>
              <a:defRPr sz="1000">
                <a:solidFill>
                  <a:srgbClr val="DBDBDB"/>
                </a:solidFill>
              </a:defRPr>
            </a:lvl4pPr>
            <a:lvl5pPr indent="1371600">
              <a:spcBef>
                <a:spcPts val="200"/>
              </a:spcBef>
              <a:defRPr sz="1000">
                <a:solidFill>
                  <a:srgbClr val="DBDBDB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BDBDB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BDBDB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BDBDB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BDBDB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BDBDB"/>
                </a:solidFill>
              </a:rPr>
              <a:t>Body Level Five</a:t>
            </a:r>
          </a:p>
        </p:txBody>
      </p:sp>
      <p:sp>
        <p:nvSpPr>
          <p:cNvPr id="286" name="Shape 2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Shape 290"/>
          <p:cNvSpPr>
            <a:spLocks noGrp="1"/>
          </p:cNvSpPr>
          <p:nvPr>
            <p:ph type="title"/>
          </p:nvPr>
        </p:nvSpPr>
        <p:spPr>
          <a:xfrm>
            <a:off x="342900" y="0"/>
            <a:ext cx="4914902" cy="908449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291" name="Shape 291"/>
          <p:cNvSpPr>
            <a:spLocks noGrp="1"/>
          </p:cNvSpPr>
          <p:nvPr>
            <p:ph type="body" idx="1"/>
          </p:nvPr>
        </p:nvSpPr>
        <p:spPr>
          <a:xfrm>
            <a:off x="514350" y="937847"/>
            <a:ext cx="5772150" cy="4205653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292" name="Shape 2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hape 2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297" name="Shape 2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Picture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image2.jpg"/>
          <p:cNvPicPr/>
          <p:nvPr/>
        </p:nvPicPr>
        <p:blipFill>
          <a:blip r:embed="rId3">
            <a:extLst/>
          </a:blip>
          <a:srcRect l="3125" t="5592" r="3125" b="5592"/>
          <a:stretch>
            <a:fillRect/>
          </a:stretch>
        </p:blipFill>
        <p:spPr>
          <a:xfrm>
            <a:off x="0" y="-1"/>
            <a:ext cx="685800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idx="1"/>
          </p:nvPr>
        </p:nvSpPr>
        <p:spPr>
          <a:xfrm>
            <a:off x="685800" y="228600"/>
            <a:ext cx="2457450" cy="2343150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100"/>
            </a:lvl1pPr>
            <a:lvl2pPr>
              <a:spcBef>
                <a:spcPts val="500"/>
              </a:spcBef>
              <a:defRPr sz="2100"/>
            </a:lvl2pPr>
            <a:lvl3pPr>
              <a:spcBef>
                <a:spcPts val="500"/>
              </a:spcBef>
              <a:defRPr sz="2100"/>
            </a:lvl3pPr>
            <a:lvl4pPr>
              <a:spcBef>
                <a:spcPts val="500"/>
              </a:spcBef>
              <a:defRPr sz="2100"/>
            </a:lvl4pPr>
            <a:lvl5pPr>
              <a:spcBef>
                <a:spcPts val="500"/>
              </a:spcBef>
              <a:defRPr sz="21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311" name="Shape 311"/>
          <p:cNvSpPr>
            <a:spLocks noGrp="1"/>
          </p:cNvSpPr>
          <p:nvPr>
            <p:ph type="title"/>
          </p:nvPr>
        </p:nvSpPr>
        <p:spPr>
          <a:xfrm>
            <a:off x="342900" y="514351"/>
            <a:ext cx="4914902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ree Picture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age2.jpg"/>
          <p:cNvPicPr/>
          <p:nvPr/>
        </p:nvPicPr>
        <p:blipFill>
          <a:blip r:embed="rId3">
            <a:extLst/>
          </a:blip>
          <a:srcRect l="3125" t="5592" r="3125" b="5592"/>
          <a:stretch>
            <a:fillRect/>
          </a:stretch>
        </p:blipFill>
        <p:spPr>
          <a:xfrm>
            <a:off x="0" y="-1"/>
            <a:ext cx="685800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Shape 316"/>
          <p:cNvSpPr>
            <a:spLocks noGrp="1"/>
          </p:cNvSpPr>
          <p:nvPr>
            <p:ph type="sldNum" sz="quarter" idx="2"/>
          </p:nvPr>
        </p:nvSpPr>
        <p:spPr>
          <a:xfrm>
            <a:off x="4914900" y="5669755"/>
            <a:ext cx="1600200" cy="3581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317" name="Shape 317"/>
          <p:cNvSpPr>
            <a:spLocks noGrp="1"/>
          </p:cNvSpPr>
          <p:nvPr>
            <p:ph type="body" idx="1"/>
          </p:nvPr>
        </p:nvSpPr>
        <p:spPr>
          <a:xfrm>
            <a:off x="685801" y="3131344"/>
            <a:ext cx="1885949" cy="2514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500"/>
              </a:lnSpc>
              <a:spcBef>
                <a:spcPts val="300"/>
              </a:spcBef>
              <a:defRPr sz="1300"/>
            </a:lvl1pPr>
            <a:lvl2pPr>
              <a:lnSpc>
                <a:spcPts val="1500"/>
              </a:lnSpc>
              <a:spcBef>
                <a:spcPts val="300"/>
              </a:spcBef>
              <a:defRPr sz="1300"/>
            </a:lvl2pPr>
            <a:lvl3pPr>
              <a:lnSpc>
                <a:spcPts val="1500"/>
              </a:lnSpc>
              <a:spcBef>
                <a:spcPts val="300"/>
              </a:spcBef>
              <a:defRPr sz="1300"/>
            </a:lvl3pPr>
            <a:lvl4pPr>
              <a:lnSpc>
                <a:spcPts val="1500"/>
              </a:lnSpc>
              <a:spcBef>
                <a:spcPts val="300"/>
              </a:spcBef>
              <a:defRPr sz="1300"/>
            </a:lvl4pPr>
            <a:lvl5pPr>
              <a:lnSpc>
                <a:spcPts val="1500"/>
              </a:lnSpc>
              <a:spcBef>
                <a:spcPts val="300"/>
              </a:spcBef>
              <a:defRPr sz="13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318" name="Shape 318"/>
          <p:cNvSpPr>
            <a:spLocks noGrp="1"/>
          </p:cNvSpPr>
          <p:nvPr>
            <p:ph type="title"/>
          </p:nvPr>
        </p:nvSpPr>
        <p:spPr>
          <a:xfrm>
            <a:off x="342900" y="0"/>
            <a:ext cx="4914902" cy="908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9CCEE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A9CCEE"/>
                </a:solidFill>
              </a:rPr>
              <a:t>Title Text</a:t>
            </a:r>
          </a:p>
        </p:txBody>
      </p:sp>
      <p:sp>
        <p:nvSpPr>
          <p:cNvPr id="319" name="Shape 319"/>
          <p:cNvSpPr/>
          <p:nvPr/>
        </p:nvSpPr>
        <p:spPr>
          <a:xfrm>
            <a:off x="342900" y="2041071"/>
            <a:ext cx="1885950" cy="2988129"/>
          </a:xfrm>
          <a:prstGeom prst="roundRect">
            <a:avLst>
              <a:gd name="adj" fmla="val 16667"/>
            </a:avLst>
          </a:prstGeom>
          <a:solidFill>
            <a:srgbClr val="000000">
              <a:alpha val="0"/>
            </a:srgbClr>
          </a:solidFill>
          <a:ln w="19050">
            <a:solidFill>
              <a:srgbClr val="4B879C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300">
                <a:solidFill>
                  <a:srgbClr val="171717"/>
                </a:solidFill>
              </a:defRPr>
            </a:pPr>
            <a:endParaRPr/>
          </a:p>
        </p:txBody>
      </p:sp>
      <p:sp>
        <p:nvSpPr>
          <p:cNvPr id="320" name="Shape 320"/>
          <p:cNvSpPr/>
          <p:nvPr/>
        </p:nvSpPr>
        <p:spPr>
          <a:xfrm>
            <a:off x="4572000" y="2057400"/>
            <a:ext cx="1885950" cy="2988129"/>
          </a:xfrm>
          <a:prstGeom prst="roundRect">
            <a:avLst>
              <a:gd name="adj" fmla="val 16667"/>
            </a:avLst>
          </a:prstGeom>
          <a:solidFill>
            <a:srgbClr val="000000">
              <a:alpha val="0"/>
            </a:srgbClr>
          </a:solidFill>
          <a:ln w="19050">
            <a:solidFill>
              <a:srgbClr val="4B879C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300">
                <a:solidFill>
                  <a:srgbClr val="171717"/>
                </a:solidFill>
              </a:defRPr>
            </a:pPr>
            <a:endParaRPr/>
          </a:p>
        </p:txBody>
      </p:sp>
      <p:sp>
        <p:nvSpPr>
          <p:cNvPr id="321" name="Shape 321"/>
          <p:cNvSpPr/>
          <p:nvPr/>
        </p:nvSpPr>
        <p:spPr>
          <a:xfrm>
            <a:off x="2400300" y="2057400"/>
            <a:ext cx="1885950" cy="2988129"/>
          </a:xfrm>
          <a:prstGeom prst="roundRect">
            <a:avLst>
              <a:gd name="adj" fmla="val 16667"/>
            </a:avLst>
          </a:prstGeom>
          <a:solidFill>
            <a:srgbClr val="000000">
              <a:alpha val="0"/>
            </a:srgbClr>
          </a:solidFill>
          <a:ln w="19050">
            <a:solidFill>
              <a:srgbClr val="4B879C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300">
                <a:solidFill>
                  <a:srgbClr val="171717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293912" y="0"/>
            <a:ext cx="4914903" cy="89535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1028700" y="1257300"/>
            <a:ext cx="2857500" cy="451485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500"/>
            </a:lvl1pPr>
            <a:lvl2pPr>
              <a:spcBef>
                <a:spcPts val="300"/>
              </a:spcBef>
              <a:defRPr sz="1500"/>
            </a:lvl2pPr>
            <a:lvl3pPr>
              <a:spcBef>
                <a:spcPts val="300"/>
              </a:spcBef>
              <a:defRPr sz="1500"/>
            </a:lvl3pPr>
            <a:lvl4pPr>
              <a:spcBef>
                <a:spcPts val="300"/>
              </a:spcBef>
              <a:defRPr sz="1500"/>
            </a:lvl4pPr>
            <a:lvl5pPr>
              <a:spcBef>
                <a:spcPts val="300"/>
              </a:spcBef>
              <a:defRPr sz="15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ADAD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Shape 3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326" name="Shape 326"/>
          <p:cNvSpPr>
            <a:spLocks noGrp="1"/>
          </p:cNvSpPr>
          <p:nvPr>
            <p:ph type="title"/>
          </p:nvPr>
        </p:nvSpPr>
        <p:spPr>
          <a:xfrm>
            <a:off x="-2" y="4084361"/>
            <a:ext cx="5829301" cy="4396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EB2E6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7EB2E6"/>
                </a:solidFill>
              </a:rPr>
              <a:t>Title Text</a:t>
            </a:r>
          </a:p>
        </p:txBody>
      </p:sp>
      <p:sp>
        <p:nvSpPr>
          <p:cNvPr id="327" name="Shape 327"/>
          <p:cNvSpPr>
            <a:spLocks noGrp="1"/>
          </p:cNvSpPr>
          <p:nvPr>
            <p:ph type="body" idx="1"/>
          </p:nvPr>
        </p:nvSpPr>
        <p:spPr>
          <a:xfrm>
            <a:off x="0" y="4514850"/>
            <a:ext cx="4800600" cy="514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BDBDB"/>
                </a:solidFill>
              </a:defRPr>
            </a:lvl1pPr>
            <a:lvl2pPr indent="342900">
              <a:defRPr>
                <a:solidFill>
                  <a:srgbClr val="DBDBDB"/>
                </a:solidFill>
              </a:defRPr>
            </a:lvl2pPr>
            <a:lvl3pPr indent="685800">
              <a:defRPr>
                <a:solidFill>
                  <a:srgbClr val="DBDBDB"/>
                </a:solidFill>
              </a:defRPr>
            </a:lvl3pPr>
            <a:lvl4pPr indent="1028700">
              <a:defRPr>
                <a:solidFill>
                  <a:srgbClr val="DBDBDB"/>
                </a:solidFill>
              </a:defRPr>
            </a:lvl4pPr>
            <a:lvl5pPr indent="1371600">
              <a:defRPr>
                <a:solidFill>
                  <a:srgbClr val="DBDBDB"/>
                </a:solidFill>
              </a:defRPr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332" name="Shape 332"/>
          <p:cNvSpPr>
            <a:spLocks noGrp="1"/>
          </p:cNvSpPr>
          <p:nvPr>
            <p:ph type="title"/>
          </p:nvPr>
        </p:nvSpPr>
        <p:spPr>
          <a:xfrm>
            <a:off x="342900" y="514351"/>
            <a:ext cx="4914902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333" name="Shape 333"/>
          <p:cNvSpPr>
            <a:spLocks noGrp="1"/>
          </p:cNvSpPr>
          <p:nvPr>
            <p:ph type="body" idx="1"/>
          </p:nvPr>
        </p:nvSpPr>
        <p:spPr>
          <a:xfrm>
            <a:off x="342900" y="571500"/>
            <a:ext cx="5829300" cy="3086100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ed Title and Content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Shape 337"/>
          <p:cNvSpPr>
            <a:spLocks noGrp="1"/>
          </p:cNvSpPr>
          <p:nvPr>
            <p:ph type="title"/>
          </p:nvPr>
        </p:nvSpPr>
        <p:spPr>
          <a:xfrm>
            <a:off x="342900" y="514351"/>
            <a:ext cx="4914902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338" name="Shape 338"/>
          <p:cNvSpPr>
            <a:spLocks noGrp="1"/>
          </p:cNvSpPr>
          <p:nvPr>
            <p:ph type="body" idx="1"/>
          </p:nvPr>
        </p:nvSpPr>
        <p:spPr>
          <a:xfrm>
            <a:off x="400050" y="514350"/>
            <a:ext cx="5772150" cy="3028950"/>
          </a:xfrm>
          <a:prstGeom prst="rect">
            <a:avLst/>
          </a:prstGeom>
        </p:spPr>
        <p:txBody>
          <a:bodyPr/>
          <a:lstStyle>
            <a:lvl1pPr marL="128587" indent="-128587">
              <a:buSzPct val="100000"/>
              <a:buFont typeface="Arial"/>
              <a:buChar char="•"/>
            </a:lvl1pPr>
            <a:lvl2pPr marL="497205" indent="-154305">
              <a:buSzPct val="100000"/>
              <a:buFont typeface="Arial"/>
              <a:buChar char="•"/>
            </a:lvl2pPr>
            <a:lvl3pPr marL="863844" indent="-178044">
              <a:buSzPct val="100000"/>
              <a:buFont typeface="Arial"/>
              <a:buChar char="•"/>
            </a:lvl3pPr>
            <a:lvl4pPr marL="1221582" indent="-192882">
              <a:buSzPct val="100000"/>
              <a:buFont typeface="Arial"/>
              <a:buChar char="•"/>
            </a:lvl4pPr>
            <a:lvl5pPr marL="1564482" indent="-192882">
              <a:buSzPct val="100000"/>
              <a:buFont typeface="Arial"/>
              <a:buChar char="•"/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339" name="Shape 3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Light Backgroun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hape 343"/>
          <p:cNvSpPr>
            <a:spLocks noGrp="1"/>
          </p:cNvSpPr>
          <p:nvPr>
            <p:ph type="sldNum" sz="quarter" idx="2"/>
          </p:nvPr>
        </p:nvSpPr>
        <p:spPr>
          <a:xfrm>
            <a:off x="4914900" y="4794964"/>
            <a:ext cx="1600200" cy="218441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rgbClr val="EDEDED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344" name="Shape 344"/>
          <p:cNvSpPr>
            <a:spLocks noGrp="1"/>
          </p:cNvSpPr>
          <p:nvPr>
            <p:ph type="body" idx="1"/>
          </p:nvPr>
        </p:nvSpPr>
        <p:spPr>
          <a:xfrm>
            <a:off x="514350" y="937847"/>
            <a:ext cx="5772150" cy="4205653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345" name="Shape 345"/>
          <p:cNvSpPr>
            <a:spLocks noGrp="1"/>
          </p:cNvSpPr>
          <p:nvPr>
            <p:ph type="title"/>
          </p:nvPr>
        </p:nvSpPr>
        <p:spPr>
          <a:xfrm>
            <a:off x="342900" y="0"/>
            <a:ext cx="4914902" cy="908449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No Side Graphic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xfrm>
            <a:off x="4914900" y="4794964"/>
            <a:ext cx="1600200" cy="218441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rgbClr val="EDEDED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350" name="Shape 350"/>
          <p:cNvSpPr>
            <a:spLocks noGrp="1"/>
          </p:cNvSpPr>
          <p:nvPr>
            <p:ph type="body" idx="1"/>
          </p:nvPr>
        </p:nvSpPr>
        <p:spPr>
          <a:xfrm>
            <a:off x="228600" y="502568"/>
            <a:ext cx="5772150" cy="4314826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351" name="Shape 351"/>
          <p:cNvSpPr>
            <a:spLocks noGrp="1"/>
          </p:cNvSpPr>
          <p:nvPr>
            <p:ph type="title"/>
          </p:nvPr>
        </p:nvSpPr>
        <p:spPr>
          <a:xfrm>
            <a:off x="65313" y="-3618"/>
            <a:ext cx="4914902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age8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xfrm>
            <a:off x="171450" y="2343150"/>
            <a:ext cx="5314950" cy="2307432"/>
          </a:xfrm>
          <a:prstGeom prst="rect">
            <a:avLst/>
          </a:prstGeom>
        </p:spPr>
        <p:txBody>
          <a:bodyPr anchor="t"/>
          <a:lstStyle>
            <a:lvl1pPr>
              <a:defRPr sz="3000" cap="all"/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3000" b="1" cap="all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357" name="Shape 357"/>
          <p:cNvSpPr>
            <a:spLocks noGrp="1"/>
          </p:cNvSpPr>
          <p:nvPr>
            <p:ph type="body" idx="1"/>
          </p:nvPr>
        </p:nvSpPr>
        <p:spPr>
          <a:xfrm>
            <a:off x="171450" y="0"/>
            <a:ext cx="5314950" cy="2343150"/>
          </a:xfrm>
          <a:prstGeom prst="rect">
            <a:avLst/>
          </a:prstGeom>
        </p:spPr>
        <p:txBody>
          <a:bodyPr anchor="b"/>
          <a:lstStyle>
            <a:lvl1pPr>
              <a:spcBef>
                <a:spcPts val="300"/>
              </a:spcBef>
              <a:defRPr sz="1500">
                <a:solidFill>
                  <a:srgbClr val="072B62"/>
                </a:solidFill>
              </a:defRPr>
            </a:lvl1pPr>
            <a:lvl2pPr indent="342900">
              <a:spcBef>
                <a:spcPts val="300"/>
              </a:spcBef>
              <a:defRPr sz="1500">
                <a:solidFill>
                  <a:srgbClr val="072B62"/>
                </a:solidFill>
              </a:defRPr>
            </a:lvl2pPr>
            <a:lvl3pPr indent="685800">
              <a:spcBef>
                <a:spcPts val="300"/>
              </a:spcBef>
              <a:defRPr sz="1500">
                <a:solidFill>
                  <a:srgbClr val="072B62"/>
                </a:solidFill>
              </a:defRPr>
            </a:lvl3pPr>
            <a:lvl4pPr indent="1028700">
              <a:spcBef>
                <a:spcPts val="300"/>
              </a:spcBef>
              <a:defRPr sz="1500">
                <a:solidFill>
                  <a:srgbClr val="072B62"/>
                </a:solidFill>
              </a:defRPr>
            </a:lvl4pPr>
            <a:lvl5pPr indent="1371600">
              <a:spcBef>
                <a:spcPts val="300"/>
              </a:spcBef>
              <a:defRPr sz="1500">
                <a:solidFill>
                  <a:srgbClr val="072B6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Five</a:t>
            </a: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Shape 362"/>
          <p:cNvSpPr>
            <a:spLocks noGrp="1"/>
          </p:cNvSpPr>
          <p:nvPr>
            <p:ph type="title"/>
          </p:nvPr>
        </p:nvSpPr>
        <p:spPr>
          <a:xfrm>
            <a:off x="342900" y="514351"/>
            <a:ext cx="4914902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363" name="Shape 363"/>
          <p:cNvSpPr>
            <a:spLocks noGrp="1"/>
          </p:cNvSpPr>
          <p:nvPr>
            <p:ph type="body" idx="1"/>
          </p:nvPr>
        </p:nvSpPr>
        <p:spPr>
          <a:xfrm>
            <a:off x="114300" y="457200"/>
            <a:ext cx="2857500" cy="451485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500"/>
            </a:lvl1pPr>
            <a:lvl2pPr>
              <a:spcBef>
                <a:spcPts val="300"/>
              </a:spcBef>
              <a:defRPr sz="1500"/>
            </a:lvl2pPr>
            <a:lvl3pPr>
              <a:spcBef>
                <a:spcPts val="300"/>
              </a:spcBef>
              <a:defRPr sz="1500"/>
            </a:lvl3pPr>
            <a:lvl4pPr>
              <a:spcBef>
                <a:spcPts val="300"/>
              </a:spcBef>
              <a:defRPr sz="1500"/>
            </a:lvl4pPr>
            <a:lvl5pPr>
              <a:spcBef>
                <a:spcPts val="300"/>
              </a:spcBef>
              <a:defRPr sz="15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364" name="Shape 3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Shape 368"/>
          <p:cNvSpPr>
            <a:spLocks noGrp="1"/>
          </p:cNvSpPr>
          <p:nvPr>
            <p:ph type="body" idx="1"/>
          </p:nvPr>
        </p:nvSpPr>
        <p:spPr>
          <a:xfrm>
            <a:off x="400050" y="457200"/>
            <a:ext cx="2799252" cy="47982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spcBef>
                <a:spcPts val="300"/>
              </a:spcBef>
              <a:defRPr sz="1500" b="1"/>
            </a:lvl1pPr>
            <a:lvl2pPr indent="342900">
              <a:spcBef>
                <a:spcPts val="300"/>
              </a:spcBef>
              <a:defRPr sz="1500" b="1"/>
            </a:lvl2pPr>
            <a:lvl3pPr indent="685800">
              <a:spcBef>
                <a:spcPts val="300"/>
              </a:spcBef>
              <a:defRPr sz="1500" b="1"/>
            </a:lvl3pPr>
            <a:lvl4pPr indent="1028700">
              <a:spcBef>
                <a:spcPts val="300"/>
              </a:spcBef>
              <a:defRPr sz="1500" b="1"/>
            </a:lvl4pPr>
            <a:lvl5pPr indent="1371600">
              <a:spcBef>
                <a:spcPts val="300"/>
              </a:spcBef>
              <a:defRPr sz="1500" b="1"/>
            </a:lvl5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369" name="Shape 3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342900" y="514351"/>
            <a:ext cx="4914902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Shape 374"/>
          <p:cNvSpPr>
            <a:spLocks noGrp="1"/>
          </p:cNvSpPr>
          <p:nvPr>
            <p:ph type="title"/>
          </p:nvPr>
        </p:nvSpPr>
        <p:spPr>
          <a:xfrm>
            <a:off x="342900" y="0"/>
            <a:ext cx="4914902" cy="908449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375" name="Shape 3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Shape 3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xfrm>
            <a:off x="685800" y="895350"/>
            <a:ext cx="2799252" cy="89892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spcBef>
                <a:spcPts val="300"/>
              </a:spcBef>
              <a:defRPr sz="1500" b="1"/>
            </a:lvl1pPr>
            <a:lvl2pPr indent="342900">
              <a:spcBef>
                <a:spcPts val="300"/>
              </a:spcBef>
              <a:defRPr sz="1500" b="1"/>
            </a:lvl2pPr>
            <a:lvl3pPr indent="685800">
              <a:spcBef>
                <a:spcPts val="300"/>
              </a:spcBef>
              <a:defRPr sz="1500" b="1"/>
            </a:lvl3pPr>
            <a:lvl4pPr indent="1028700">
              <a:spcBef>
                <a:spcPts val="300"/>
              </a:spcBef>
              <a:defRPr sz="1500" b="1"/>
            </a:lvl4pPr>
            <a:lvl5pPr indent="1371600">
              <a:spcBef>
                <a:spcPts val="300"/>
              </a:spcBef>
              <a:defRPr sz="1500" b="1"/>
            </a:lvl5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293912" y="0"/>
            <a:ext cx="4914903" cy="89535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hape 383"/>
          <p:cNvSpPr>
            <a:spLocks noGrp="1"/>
          </p:cNvSpPr>
          <p:nvPr>
            <p:ph type="title"/>
          </p:nvPr>
        </p:nvSpPr>
        <p:spPr>
          <a:xfrm>
            <a:off x="342900" y="0"/>
            <a:ext cx="1828800" cy="1123951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384" name="Shape 384"/>
          <p:cNvSpPr>
            <a:spLocks noGrp="1"/>
          </p:cNvSpPr>
          <p:nvPr>
            <p:ph type="body" idx="1"/>
          </p:nvPr>
        </p:nvSpPr>
        <p:spPr>
          <a:xfrm>
            <a:off x="2286000" y="514350"/>
            <a:ext cx="4229100" cy="462915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500"/>
            </a:lvl1pPr>
            <a:lvl2pPr>
              <a:spcBef>
                <a:spcPts val="300"/>
              </a:spcBef>
              <a:defRPr sz="1500"/>
            </a:lvl2pPr>
            <a:lvl3pPr>
              <a:spcBef>
                <a:spcPts val="300"/>
              </a:spcBef>
              <a:defRPr sz="1500"/>
            </a:lvl3pPr>
            <a:lvl4pPr>
              <a:spcBef>
                <a:spcPts val="300"/>
              </a:spcBef>
              <a:defRPr sz="1500"/>
            </a:lvl4pPr>
            <a:lvl5pPr>
              <a:spcBef>
                <a:spcPts val="300"/>
              </a:spcBef>
              <a:defRPr sz="15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385" name="Shape 3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pic>
        <p:nvPicPr>
          <p:cNvPr id="386" name="image9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16878" y="3243647"/>
            <a:ext cx="3207679" cy="1899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Shape 390"/>
          <p:cNvSpPr>
            <a:spLocks noGrp="1"/>
          </p:cNvSpPr>
          <p:nvPr>
            <p:ph type="title"/>
          </p:nvPr>
        </p:nvSpPr>
        <p:spPr>
          <a:xfrm>
            <a:off x="342900" y="1660920"/>
            <a:ext cx="4114800" cy="1710930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rgbClr val="A9CCEE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A9CCEE"/>
                </a:solidFill>
              </a:rPr>
              <a:t>Title Text</a:t>
            </a:r>
          </a:p>
        </p:txBody>
      </p:sp>
      <p:sp>
        <p:nvSpPr>
          <p:cNvPr id="391" name="Shape 391"/>
          <p:cNvSpPr>
            <a:spLocks noGrp="1"/>
          </p:cNvSpPr>
          <p:nvPr>
            <p:ph type="body" idx="1"/>
          </p:nvPr>
        </p:nvSpPr>
        <p:spPr>
          <a:xfrm>
            <a:off x="342900" y="3371851"/>
            <a:ext cx="4114800" cy="1771650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000">
                <a:solidFill>
                  <a:srgbClr val="DBDBDB"/>
                </a:solidFill>
              </a:defRPr>
            </a:lvl1pPr>
            <a:lvl2pPr indent="342900">
              <a:spcBef>
                <a:spcPts val="200"/>
              </a:spcBef>
              <a:defRPr sz="1000">
                <a:solidFill>
                  <a:srgbClr val="DBDBDB"/>
                </a:solidFill>
              </a:defRPr>
            </a:lvl2pPr>
            <a:lvl3pPr indent="685800">
              <a:spcBef>
                <a:spcPts val="200"/>
              </a:spcBef>
              <a:defRPr sz="1000">
                <a:solidFill>
                  <a:srgbClr val="DBDBDB"/>
                </a:solidFill>
              </a:defRPr>
            </a:lvl3pPr>
            <a:lvl4pPr indent="1028700">
              <a:spcBef>
                <a:spcPts val="200"/>
              </a:spcBef>
              <a:defRPr sz="1000">
                <a:solidFill>
                  <a:srgbClr val="DBDBDB"/>
                </a:solidFill>
              </a:defRPr>
            </a:lvl4pPr>
            <a:lvl5pPr indent="1371600">
              <a:spcBef>
                <a:spcPts val="200"/>
              </a:spcBef>
              <a:defRPr sz="1000">
                <a:solidFill>
                  <a:srgbClr val="DBDBDB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BDBDB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BDBDB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BDBDB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BDBDB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BDBDB"/>
                </a:solidFill>
              </a:rPr>
              <a:t>Body Level Five</a:t>
            </a:r>
          </a:p>
        </p:txBody>
      </p:sp>
      <p:sp>
        <p:nvSpPr>
          <p:cNvPr id="392" name="Shape 3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Shape 396"/>
          <p:cNvSpPr>
            <a:spLocks noGrp="1"/>
          </p:cNvSpPr>
          <p:nvPr>
            <p:ph type="title"/>
          </p:nvPr>
        </p:nvSpPr>
        <p:spPr>
          <a:xfrm>
            <a:off x="342900" y="0"/>
            <a:ext cx="4914902" cy="908449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397" name="Shape 397"/>
          <p:cNvSpPr>
            <a:spLocks noGrp="1"/>
          </p:cNvSpPr>
          <p:nvPr>
            <p:ph type="body" idx="1"/>
          </p:nvPr>
        </p:nvSpPr>
        <p:spPr>
          <a:xfrm>
            <a:off x="514350" y="937847"/>
            <a:ext cx="5772150" cy="4205653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398" name="Shape 3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403" name="Shape 40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404" name="Shape 4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/Summary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Shape 4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09" name="Shape 409"/>
          <p:cNvSpPr>
            <a:spLocks noGrp="1"/>
          </p:cNvSpPr>
          <p:nvPr>
            <p:ph type="body" idx="1"/>
          </p:nvPr>
        </p:nvSpPr>
        <p:spPr>
          <a:xfrm>
            <a:off x="2971800" y="1014412"/>
            <a:ext cx="3486150" cy="1914526"/>
          </a:xfrm>
          <a:prstGeom prst="rect">
            <a:avLst/>
          </a:prstGeom>
        </p:spPr>
        <p:txBody>
          <a:bodyPr anchor="ctr"/>
          <a:lstStyle>
            <a:lvl1pPr indent="42862">
              <a:spcBef>
                <a:spcPts val="300"/>
              </a:spcBef>
              <a:defRPr sz="1300">
                <a:solidFill>
                  <a:srgbClr val="DBDBDB"/>
                </a:solidFill>
              </a:defRPr>
            </a:lvl1pPr>
            <a:lvl2pPr>
              <a:spcBef>
                <a:spcPts val="300"/>
              </a:spcBef>
              <a:defRPr sz="1300">
                <a:solidFill>
                  <a:srgbClr val="DBDBDB"/>
                </a:solidFill>
              </a:defRPr>
            </a:lvl2pPr>
            <a:lvl3pPr>
              <a:spcBef>
                <a:spcPts val="300"/>
              </a:spcBef>
              <a:defRPr sz="1300">
                <a:solidFill>
                  <a:srgbClr val="DBDBDB"/>
                </a:solidFill>
              </a:defRPr>
            </a:lvl3pPr>
            <a:lvl4pPr>
              <a:spcBef>
                <a:spcPts val="300"/>
              </a:spcBef>
              <a:defRPr sz="1300">
                <a:solidFill>
                  <a:srgbClr val="DBDBDB"/>
                </a:solidFill>
              </a:defRPr>
            </a:lvl4pPr>
            <a:lvl5pPr>
              <a:spcBef>
                <a:spcPts val="300"/>
              </a:spcBef>
              <a:defRPr sz="1300">
                <a:solidFill>
                  <a:srgbClr val="DBDBDB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DBDBDB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DBDBDB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DBDBDB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DBDBDB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DBDBDB"/>
                </a:solidFill>
              </a:rPr>
              <a:t>Body Level Five</a:t>
            </a:r>
          </a:p>
        </p:txBody>
      </p:sp>
      <p:sp>
        <p:nvSpPr>
          <p:cNvPr id="410" name="Shape 410"/>
          <p:cNvSpPr>
            <a:spLocks noGrp="1"/>
          </p:cNvSpPr>
          <p:nvPr>
            <p:ph type="title"/>
          </p:nvPr>
        </p:nvSpPr>
        <p:spPr>
          <a:xfrm>
            <a:off x="342900" y="0"/>
            <a:ext cx="4914902" cy="908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EB2E6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7EB2E6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Picture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age2.jpg"/>
          <p:cNvPicPr/>
          <p:nvPr/>
        </p:nvPicPr>
        <p:blipFill>
          <a:blip r:embed="rId3">
            <a:extLst/>
          </a:blip>
          <a:srcRect l="3125" t="5592" r="3125" b="5592"/>
          <a:stretch>
            <a:fillRect/>
          </a:stretch>
        </p:blipFill>
        <p:spPr>
          <a:xfrm>
            <a:off x="0" y="-1"/>
            <a:ext cx="685800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Shape 4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16" name="Shape 416"/>
          <p:cNvSpPr>
            <a:spLocks noGrp="1"/>
          </p:cNvSpPr>
          <p:nvPr>
            <p:ph type="body" idx="1"/>
          </p:nvPr>
        </p:nvSpPr>
        <p:spPr>
          <a:xfrm>
            <a:off x="685800" y="228600"/>
            <a:ext cx="2457450" cy="2343150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100"/>
            </a:lvl1pPr>
            <a:lvl2pPr>
              <a:spcBef>
                <a:spcPts val="500"/>
              </a:spcBef>
              <a:defRPr sz="2100"/>
            </a:lvl2pPr>
            <a:lvl3pPr>
              <a:spcBef>
                <a:spcPts val="500"/>
              </a:spcBef>
              <a:defRPr sz="2100"/>
            </a:lvl3pPr>
            <a:lvl4pPr>
              <a:spcBef>
                <a:spcPts val="500"/>
              </a:spcBef>
              <a:defRPr sz="2100"/>
            </a:lvl4pPr>
            <a:lvl5pPr>
              <a:spcBef>
                <a:spcPts val="500"/>
              </a:spcBef>
              <a:defRPr sz="21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417" name="Shape 417"/>
          <p:cNvSpPr>
            <a:spLocks noGrp="1"/>
          </p:cNvSpPr>
          <p:nvPr>
            <p:ph type="title"/>
          </p:nvPr>
        </p:nvSpPr>
        <p:spPr>
          <a:xfrm>
            <a:off x="342900" y="514351"/>
            <a:ext cx="4914902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ree Picture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image2.jpg"/>
          <p:cNvPicPr/>
          <p:nvPr/>
        </p:nvPicPr>
        <p:blipFill>
          <a:blip r:embed="rId3">
            <a:extLst/>
          </a:blip>
          <a:srcRect l="3125" t="5592" r="3125" b="5592"/>
          <a:stretch>
            <a:fillRect/>
          </a:stretch>
        </p:blipFill>
        <p:spPr>
          <a:xfrm>
            <a:off x="0" y="-1"/>
            <a:ext cx="685800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Shape 422"/>
          <p:cNvSpPr>
            <a:spLocks noGrp="1"/>
          </p:cNvSpPr>
          <p:nvPr>
            <p:ph type="sldNum" sz="quarter" idx="2"/>
          </p:nvPr>
        </p:nvSpPr>
        <p:spPr>
          <a:xfrm>
            <a:off x="4914900" y="5669755"/>
            <a:ext cx="1600200" cy="3581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idx="1"/>
          </p:nvPr>
        </p:nvSpPr>
        <p:spPr>
          <a:xfrm>
            <a:off x="685801" y="3131344"/>
            <a:ext cx="1885949" cy="2514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500"/>
              </a:lnSpc>
              <a:spcBef>
                <a:spcPts val="300"/>
              </a:spcBef>
              <a:defRPr sz="1300"/>
            </a:lvl1pPr>
            <a:lvl2pPr>
              <a:lnSpc>
                <a:spcPts val="1500"/>
              </a:lnSpc>
              <a:spcBef>
                <a:spcPts val="300"/>
              </a:spcBef>
              <a:defRPr sz="1300"/>
            </a:lvl2pPr>
            <a:lvl3pPr>
              <a:lnSpc>
                <a:spcPts val="1500"/>
              </a:lnSpc>
              <a:spcBef>
                <a:spcPts val="300"/>
              </a:spcBef>
              <a:defRPr sz="1300"/>
            </a:lvl3pPr>
            <a:lvl4pPr>
              <a:lnSpc>
                <a:spcPts val="1500"/>
              </a:lnSpc>
              <a:spcBef>
                <a:spcPts val="300"/>
              </a:spcBef>
              <a:defRPr sz="1300"/>
            </a:lvl4pPr>
            <a:lvl5pPr>
              <a:lnSpc>
                <a:spcPts val="1500"/>
              </a:lnSpc>
              <a:spcBef>
                <a:spcPts val="300"/>
              </a:spcBef>
              <a:defRPr sz="13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342900" y="0"/>
            <a:ext cx="4914902" cy="908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9CCEE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A9CCEE"/>
                </a:solidFill>
              </a:rPr>
              <a:t>Title Text</a:t>
            </a:r>
          </a:p>
        </p:txBody>
      </p:sp>
      <p:sp>
        <p:nvSpPr>
          <p:cNvPr id="425" name="Shape 425"/>
          <p:cNvSpPr/>
          <p:nvPr/>
        </p:nvSpPr>
        <p:spPr>
          <a:xfrm>
            <a:off x="342900" y="2041071"/>
            <a:ext cx="1885950" cy="2988129"/>
          </a:xfrm>
          <a:prstGeom prst="roundRect">
            <a:avLst>
              <a:gd name="adj" fmla="val 16667"/>
            </a:avLst>
          </a:prstGeom>
          <a:solidFill>
            <a:srgbClr val="000000">
              <a:alpha val="0"/>
            </a:srgbClr>
          </a:solidFill>
          <a:ln w="19050">
            <a:solidFill>
              <a:srgbClr val="4B879C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300">
                <a:solidFill>
                  <a:srgbClr val="171717"/>
                </a:solidFill>
              </a:defRPr>
            </a:pPr>
            <a:endParaRPr/>
          </a:p>
        </p:txBody>
      </p:sp>
      <p:sp>
        <p:nvSpPr>
          <p:cNvPr id="426" name="Shape 426"/>
          <p:cNvSpPr/>
          <p:nvPr/>
        </p:nvSpPr>
        <p:spPr>
          <a:xfrm>
            <a:off x="4572000" y="2057400"/>
            <a:ext cx="1885950" cy="2988129"/>
          </a:xfrm>
          <a:prstGeom prst="roundRect">
            <a:avLst>
              <a:gd name="adj" fmla="val 16667"/>
            </a:avLst>
          </a:prstGeom>
          <a:solidFill>
            <a:srgbClr val="000000">
              <a:alpha val="0"/>
            </a:srgbClr>
          </a:solidFill>
          <a:ln w="19050">
            <a:solidFill>
              <a:srgbClr val="4B879C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300">
                <a:solidFill>
                  <a:srgbClr val="171717"/>
                </a:solidFill>
              </a:defRPr>
            </a:pPr>
            <a:endParaRPr/>
          </a:p>
        </p:txBody>
      </p:sp>
      <p:sp>
        <p:nvSpPr>
          <p:cNvPr id="427" name="Shape 427"/>
          <p:cNvSpPr/>
          <p:nvPr/>
        </p:nvSpPr>
        <p:spPr>
          <a:xfrm>
            <a:off x="2400300" y="2057400"/>
            <a:ext cx="1885950" cy="2988129"/>
          </a:xfrm>
          <a:prstGeom prst="roundRect">
            <a:avLst>
              <a:gd name="adj" fmla="val 16667"/>
            </a:avLst>
          </a:prstGeom>
          <a:solidFill>
            <a:srgbClr val="000000">
              <a:alpha val="0"/>
            </a:srgbClr>
          </a:solidFill>
          <a:ln w="19050">
            <a:solidFill>
              <a:srgbClr val="4B879C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300">
                <a:solidFill>
                  <a:srgbClr val="171717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ADAD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Shape 4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32" name="Shape 432"/>
          <p:cNvSpPr>
            <a:spLocks noGrp="1"/>
          </p:cNvSpPr>
          <p:nvPr>
            <p:ph type="title"/>
          </p:nvPr>
        </p:nvSpPr>
        <p:spPr>
          <a:xfrm>
            <a:off x="-2" y="4084361"/>
            <a:ext cx="5829301" cy="4396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EB2E6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7EB2E6"/>
                </a:solidFill>
              </a:rPr>
              <a:t>Title Text</a:t>
            </a:r>
          </a:p>
        </p:txBody>
      </p:sp>
      <p:sp>
        <p:nvSpPr>
          <p:cNvPr id="433" name="Shape 433"/>
          <p:cNvSpPr>
            <a:spLocks noGrp="1"/>
          </p:cNvSpPr>
          <p:nvPr>
            <p:ph type="body" idx="1"/>
          </p:nvPr>
        </p:nvSpPr>
        <p:spPr>
          <a:xfrm>
            <a:off x="0" y="4514850"/>
            <a:ext cx="4800600" cy="514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BDBDB"/>
                </a:solidFill>
              </a:defRPr>
            </a:lvl1pPr>
            <a:lvl2pPr indent="342900">
              <a:defRPr>
                <a:solidFill>
                  <a:srgbClr val="DBDBDB"/>
                </a:solidFill>
              </a:defRPr>
            </a:lvl2pPr>
            <a:lvl3pPr indent="685800">
              <a:defRPr>
                <a:solidFill>
                  <a:srgbClr val="DBDBDB"/>
                </a:solidFill>
              </a:defRPr>
            </a:lvl3pPr>
            <a:lvl4pPr indent="1028700">
              <a:defRPr>
                <a:solidFill>
                  <a:srgbClr val="DBDBDB"/>
                </a:solidFill>
              </a:defRPr>
            </a:lvl4pPr>
            <a:lvl5pPr indent="1371600">
              <a:defRPr>
                <a:solidFill>
                  <a:srgbClr val="DBDBDB"/>
                </a:solidFill>
              </a:defRPr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Shape 4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38" name="Shape 438"/>
          <p:cNvSpPr>
            <a:spLocks noGrp="1"/>
          </p:cNvSpPr>
          <p:nvPr>
            <p:ph type="title"/>
          </p:nvPr>
        </p:nvSpPr>
        <p:spPr>
          <a:xfrm>
            <a:off x="342900" y="514351"/>
            <a:ext cx="4914902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439" name="Shape 439"/>
          <p:cNvSpPr>
            <a:spLocks noGrp="1"/>
          </p:cNvSpPr>
          <p:nvPr>
            <p:ph type="body" idx="1"/>
          </p:nvPr>
        </p:nvSpPr>
        <p:spPr>
          <a:xfrm>
            <a:off x="342900" y="571500"/>
            <a:ext cx="5829300" cy="3086100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ed Title and Content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Shape 443"/>
          <p:cNvSpPr>
            <a:spLocks noGrp="1"/>
          </p:cNvSpPr>
          <p:nvPr>
            <p:ph type="title"/>
          </p:nvPr>
        </p:nvSpPr>
        <p:spPr>
          <a:xfrm>
            <a:off x="342900" y="514351"/>
            <a:ext cx="4914902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444" name="Shape 444"/>
          <p:cNvSpPr>
            <a:spLocks noGrp="1"/>
          </p:cNvSpPr>
          <p:nvPr>
            <p:ph type="body" idx="1"/>
          </p:nvPr>
        </p:nvSpPr>
        <p:spPr>
          <a:xfrm>
            <a:off x="400050" y="514350"/>
            <a:ext cx="5772150" cy="3028950"/>
          </a:xfrm>
          <a:prstGeom prst="rect">
            <a:avLst/>
          </a:prstGeom>
        </p:spPr>
        <p:txBody>
          <a:bodyPr/>
          <a:lstStyle>
            <a:lvl1pPr marL="128587" indent="-128587">
              <a:buSzPct val="100000"/>
              <a:buFont typeface="Arial"/>
              <a:buChar char="•"/>
            </a:lvl1pPr>
            <a:lvl2pPr marL="497205" indent="-154305">
              <a:buSzPct val="100000"/>
              <a:buFont typeface="Arial"/>
              <a:buChar char="•"/>
            </a:lvl2pPr>
            <a:lvl3pPr marL="863844" indent="-178044">
              <a:buSzPct val="100000"/>
              <a:buFont typeface="Arial"/>
              <a:buChar char="•"/>
            </a:lvl3pPr>
            <a:lvl4pPr marL="1221582" indent="-192882">
              <a:buSzPct val="100000"/>
              <a:buFont typeface="Arial"/>
              <a:buChar char="•"/>
            </a:lvl4pPr>
            <a:lvl5pPr marL="1564482" indent="-192882">
              <a:buSzPct val="100000"/>
              <a:buFont typeface="Arial"/>
              <a:buChar char="•"/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445" name="Shape 4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293912" y="0"/>
            <a:ext cx="4914903" cy="89535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Light Backgroun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Shape 449"/>
          <p:cNvSpPr>
            <a:spLocks noGrp="1"/>
          </p:cNvSpPr>
          <p:nvPr>
            <p:ph type="sldNum" sz="quarter" idx="2"/>
          </p:nvPr>
        </p:nvSpPr>
        <p:spPr>
          <a:xfrm>
            <a:off x="4914900" y="4794964"/>
            <a:ext cx="1600200" cy="218441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rgbClr val="EDEDED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50" name="Shape 450"/>
          <p:cNvSpPr>
            <a:spLocks noGrp="1"/>
          </p:cNvSpPr>
          <p:nvPr>
            <p:ph type="body" idx="1"/>
          </p:nvPr>
        </p:nvSpPr>
        <p:spPr>
          <a:xfrm>
            <a:off x="514350" y="937847"/>
            <a:ext cx="5772150" cy="4205653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451" name="Shape 451"/>
          <p:cNvSpPr>
            <a:spLocks noGrp="1"/>
          </p:cNvSpPr>
          <p:nvPr>
            <p:ph type="title"/>
          </p:nvPr>
        </p:nvSpPr>
        <p:spPr>
          <a:xfrm>
            <a:off x="342900" y="0"/>
            <a:ext cx="4914902" cy="908449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No Side Graphic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>
            <a:spLocks noGrp="1"/>
          </p:cNvSpPr>
          <p:nvPr>
            <p:ph type="sldNum" sz="quarter" idx="2"/>
          </p:nvPr>
        </p:nvSpPr>
        <p:spPr>
          <a:xfrm>
            <a:off x="4914900" y="4794964"/>
            <a:ext cx="1600200" cy="218441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rgbClr val="EDEDED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56" name="Shape 456"/>
          <p:cNvSpPr>
            <a:spLocks noGrp="1"/>
          </p:cNvSpPr>
          <p:nvPr>
            <p:ph type="body" idx="1"/>
          </p:nvPr>
        </p:nvSpPr>
        <p:spPr>
          <a:xfrm>
            <a:off x="228600" y="502568"/>
            <a:ext cx="5772150" cy="4314826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457" name="Shape 457"/>
          <p:cNvSpPr>
            <a:spLocks noGrp="1"/>
          </p:cNvSpPr>
          <p:nvPr>
            <p:ph type="title"/>
          </p:nvPr>
        </p:nvSpPr>
        <p:spPr>
          <a:xfrm>
            <a:off x="65313" y="-3618"/>
            <a:ext cx="4914902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image8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Shape 462"/>
          <p:cNvSpPr>
            <a:spLocks noGrp="1"/>
          </p:cNvSpPr>
          <p:nvPr>
            <p:ph type="title"/>
          </p:nvPr>
        </p:nvSpPr>
        <p:spPr>
          <a:xfrm>
            <a:off x="171450" y="2343150"/>
            <a:ext cx="5314950" cy="2307432"/>
          </a:xfrm>
          <a:prstGeom prst="rect">
            <a:avLst/>
          </a:prstGeom>
        </p:spPr>
        <p:txBody>
          <a:bodyPr anchor="t"/>
          <a:lstStyle>
            <a:lvl1pPr>
              <a:defRPr sz="3000" cap="all"/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3000" b="1" cap="all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463" name="Shape 463"/>
          <p:cNvSpPr>
            <a:spLocks noGrp="1"/>
          </p:cNvSpPr>
          <p:nvPr>
            <p:ph type="body" idx="1"/>
          </p:nvPr>
        </p:nvSpPr>
        <p:spPr>
          <a:xfrm>
            <a:off x="171450" y="0"/>
            <a:ext cx="5314950" cy="2343150"/>
          </a:xfrm>
          <a:prstGeom prst="rect">
            <a:avLst/>
          </a:prstGeom>
        </p:spPr>
        <p:txBody>
          <a:bodyPr anchor="b"/>
          <a:lstStyle>
            <a:lvl1pPr>
              <a:spcBef>
                <a:spcPts val="300"/>
              </a:spcBef>
              <a:defRPr sz="1500">
                <a:solidFill>
                  <a:srgbClr val="072B62"/>
                </a:solidFill>
              </a:defRPr>
            </a:lvl1pPr>
            <a:lvl2pPr indent="342900">
              <a:spcBef>
                <a:spcPts val="300"/>
              </a:spcBef>
              <a:defRPr sz="1500">
                <a:solidFill>
                  <a:srgbClr val="072B62"/>
                </a:solidFill>
              </a:defRPr>
            </a:lvl2pPr>
            <a:lvl3pPr indent="685800">
              <a:spcBef>
                <a:spcPts val="300"/>
              </a:spcBef>
              <a:defRPr sz="1500">
                <a:solidFill>
                  <a:srgbClr val="072B62"/>
                </a:solidFill>
              </a:defRPr>
            </a:lvl3pPr>
            <a:lvl4pPr indent="1028700">
              <a:spcBef>
                <a:spcPts val="300"/>
              </a:spcBef>
              <a:defRPr sz="1500">
                <a:solidFill>
                  <a:srgbClr val="072B62"/>
                </a:solidFill>
              </a:defRPr>
            </a:lvl4pPr>
            <a:lvl5pPr indent="1371600">
              <a:spcBef>
                <a:spcPts val="300"/>
              </a:spcBef>
              <a:defRPr sz="1500">
                <a:solidFill>
                  <a:srgbClr val="072B6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Five</a:t>
            </a:r>
          </a:p>
        </p:txBody>
      </p:sp>
      <p:sp>
        <p:nvSpPr>
          <p:cNvPr id="464" name="Shape 4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Shape 468"/>
          <p:cNvSpPr>
            <a:spLocks noGrp="1"/>
          </p:cNvSpPr>
          <p:nvPr>
            <p:ph type="title"/>
          </p:nvPr>
        </p:nvSpPr>
        <p:spPr>
          <a:xfrm>
            <a:off x="342900" y="514351"/>
            <a:ext cx="4914902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469" name="Shape 469"/>
          <p:cNvSpPr>
            <a:spLocks noGrp="1"/>
          </p:cNvSpPr>
          <p:nvPr>
            <p:ph type="body" idx="1"/>
          </p:nvPr>
        </p:nvSpPr>
        <p:spPr>
          <a:xfrm>
            <a:off x="114300" y="457200"/>
            <a:ext cx="2857500" cy="451485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500"/>
            </a:lvl1pPr>
            <a:lvl2pPr>
              <a:spcBef>
                <a:spcPts val="300"/>
              </a:spcBef>
              <a:defRPr sz="1500"/>
            </a:lvl2pPr>
            <a:lvl3pPr>
              <a:spcBef>
                <a:spcPts val="300"/>
              </a:spcBef>
              <a:defRPr sz="1500"/>
            </a:lvl3pPr>
            <a:lvl4pPr>
              <a:spcBef>
                <a:spcPts val="300"/>
              </a:spcBef>
              <a:defRPr sz="1500"/>
            </a:lvl4pPr>
            <a:lvl5pPr>
              <a:spcBef>
                <a:spcPts val="300"/>
              </a:spcBef>
              <a:defRPr sz="15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470" name="Shape 4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Shape 474"/>
          <p:cNvSpPr>
            <a:spLocks noGrp="1"/>
          </p:cNvSpPr>
          <p:nvPr>
            <p:ph type="body" idx="1"/>
          </p:nvPr>
        </p:nvSpPr>
        <p:spPr>
          <a:xfrm>
            <a:off x="400050" y="457200"/>
            <a:ext cx="2799252" cy="47982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spcBef>
                <a:spcPts val="300"/>
              </a:spcBef>
              <a:defRPr sz="1500" b="1"/>
            </a:lvl1pPr>
            <a:lvl2pPr indent="342900">
              <a:spcBef>
                <a:spcPts val="300"/>
              </a:spcBef>
              <a:defRPr sz="1500" b="1"/>
            </a:lvl2pPr>
            <a:lvl3pPr indent="685800">
              <a:spcBef>
                <a:spcPts val="300"/>
              </a:spcBef>
              <a:defRPr sz="1500" b="1"/>
            </a:lvl3pPr>
            <a:lvl4pPr indent="1028700">
              <a:spcBef>
                <a:spcPts val="300"/>
              </a:spcBef>
              <a:defRPr sz="1500" b="1"/>
            </a:lvl4pPr>
            <a:lvl5pPr indent="1371600">
              <a:spcBef>
                <a:spcPts val="300"/>
              </a:spcBef>
              <a:defRPr sz="1500" b="1"/>
            </a:lvl5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475" name="Shape 4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76" name="Shape 476"/>
          <p:cNvSpPr>
            <a:spLocks noGrp="1"/>
          </p:cNvSpPr>
          <p:nvPr>
            <p:ph type="title"/>
          </p:nvPr>
        </p:nvSpPr>
        <p:spPr>
          <a:xfrm>
            <a:off x="342900" y="514351"/>
            <a:ext cx="4914902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Shape 480"/>
          <p:cNvSpPr>
            <a:spLocks noGrp="1"/>
          </p:cNvSpPr>
          <p:nvPr>
            <p:ph type="title"/>
          </p:nvPr>
        </p:nvSpPr>
        <p:spPr>
          <a:xfrm>
            <a:off x="342900" y="0"/>
            <a:ext cx="4914902" cy="908449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481" name="Shape 4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Shape 489"/>
          <p:cNvSpPr>
            <a:spLocks noGrp="1"/>
          </p:cNvSpPr>
          <p:nvPr>
            <p:ph type="title"/>
          </p:nvPr>
        </p:nvSpPr>
        <p:spPr>
          <a:xfrm>
            <a:off x="342900" y="0"/>
            <a:ext cx="1828800" cy="1123951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490" name="Shape 490"/>
          <p:cNvSpPr>
            <a:spLocks noGrp="1"/>
          </p:cNvSpPr>
          <p:nvPr>
            <p:ph type="body" idx="1"/>
          </p:nvPr>
        </p:nvSpPr>
        <p:spPr>
          <a:xfrm>
            <a:off x="2286000" y="514350"/>
            <a:ext cx="4229100" cy="462915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500"/>
            </a:lvl1pPr>
            <a:lvl2pPr>
              <a:spcBef>
                <a:spcPts val="300"/>
              </a:spcBef>
              <a:defRPr sz="1500"/>
            </a:lvl2pPr>
            <a:lvl3pPr>
              <a:spcBef>
                <a:spcPts val="300"/>
              </a:spcBef>
              <a:defRPr sz="1500"/>
            </a:lvl3pPr>
            <a:lvl4pPr>
              <a:spcBef>
                <a:spcPts val="300"/>
              </a:spcBef>
              <a:defRPr sz="1500"/>
            </a:lvl4pPr>
            <a:lvl5pPr>
              <a:spcBef>
                <a:spcPts val="300"/>
              </a:spcBef>
              <a:defRPr sz="15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491" name="Shape 4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pic>
        <p:nvPicPr>
          <p:cNvPr id="492" name="image9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16878" y="3243647"/>
            <a:ext cx="3207679" cy="1899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Shape 496"/>
          <p:cNvSpPr>
            <a:spLocks noGrp="1"/>
          </p:cNvSpPr>
          <p:nvPr>
            <p:ph type="title"/>
          </p:nvPr>
        </p:nvSpPr>
        <p:spPr>
          <a:xfrm>
            <a:off x="342900" y="1660920"/>
            <a:ext cx="4114800" cy="1710930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rgbClr val="A9CCEE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A9CCEE"/>
                </a:solidFill>
              </a:rPr>
              <a:t>Title Text</a:t>
            </a:r>
          </a:p>
        </p:txBody>
      </p:sp>
      <p:sp>
        <p:nvSpPr>
          <p:cNvPr id="497" name="Shape 497"/>
          <p:cNvSpPr>
            <a:spLocks noGrp="1"/>
          </p:cNvSpPr>
          <p:nvPr>
            <p:ph type="body" idx="1"/>
          </p:nvPr>
        </p:nvSpPr>
        <p:spPr>
          <a:xfrm>
            <a:off x="342900" y="3371851"/>
            <a:ext cx="4114800" cy="1771650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000">
                <a:solidFill>
                  <a:srgbClr val="DBDBDB"/>
                </a:solidFill>
              </a:defRPr>
            </a:lvl1pPr>
            <a:lvl2pPr indent="342900">
              <a:spcBef>
                <a:spcPts val="200"/>
              </a:spcBef>
              <a:defRPr sz="1000">
                <a:solidFill>
                  <a:srgbClr val="DBDBDB"/>
                </a:solidFill>
              </a:defRPr>
            </a:lvl2pPr>
            <a:lvl3pPr indent="685800">
              <a:spcBef>
                <a:spcPts val="200"/>
              </a:spcBef>
              <a:defRPr sz="1000">
                <a:solidFill>
                  <a:srgbClr val="DBDBDB"/>
                </a:solidFill>
              </a:defRPr>
            </a:lvl3pPr>
            <a:lvl4pPr indent="1028700">
              <a:spcBef>
                <a:spcPts val="200"/>
              </a:spcBef>
              <a:defRPr sz="1000">
                <a:solidFill>
                  <a:srgbClr val="DBDBDB"/>
                </a:solidFill>
              </a:defRPr>
            </a:lvl4pPr>
            <a:lvl5pPr indent="1371600">
              <a:spcBef>
                <a:spcPts val="200"/>
              </a:spcBef>
              <a:defRPr sz="1000">
                <a:solidFill>
                  <a:srgbClr val="DBDBDB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BDBDB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BDBDB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BDBDB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BDBDB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BDBDB"/>
                </a:solidFill>
              </a:rPr>
              <a:t>Body Level Five</a:t>
            </a:r>
          </a:p>
        </p:txBody>
      </p:sp>
      <p:sp>
        <p:nvSpPr>
          <p:cNvPr id="498" name="Shape 4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Shape 502"/>
          <p:cNvSpPr>
            <a:spLocks noGrp="1"/>
          </p:cNvSpPr>
          <p:nvPr>
            <p:ph type="title"/>
          </p:nvPr>
        </p:nvSpPr>
        <p:spPr>
          <a:xfrm>
            <a:off x="342900" y="0"/>
            <a:ext cx="4914902" cy="908449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503" name="Shape 503"/>
          <p:cNvSpPr>
            <a:spLocks noGrp="1"/>
          </p:cNvSpPr>
          <p:nvPr>
            <p:ph type="body" idx="1"/>
          </p:nvPr>
        </p:nvSpPr>
        <p:spPr>
          <a:xfrm>
            <a:off x="514350" y="937847"/>
            <a:ext cx="5772150" cy="4205653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504" name="Shape 5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Shape 5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509" name="Shape 5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510" name="Shape 5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/Summary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Shape 5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515" name="Shape 515"/>
          <p:cNvSpPr>
            <a:spLocks noGrp="1"/>
          </p:cNvSpPr>
          <p:nvPr>
            <p:ph type="body" idx="1"/>
          </p:nvPr>
        </p:nvSpPr>
        <p:spPr>
          <a:xfrm>
            <a:off x="2971800" y="1014412"/>
            <a:ext cx="3486150" cy="1914526"/>
          </a:xfrm>
          <a:prstGeom prst="rect">
            <a:avLst/>
          </a:prstGeom>
        </p:spPr>
        <p:txBody>
          <a:bodyPr anchor="ctr"/>
          <a:lstStyle>
            <a:lvl1pPr indent="42862">
              <a:spcBef>
                <a:spcPts val="300"/>
              </a:spcBef>
              <a:defRPr sz="1300">
                <a:solidFill>
                  <a:srgbClr val="DBDBDB"/>
                </a:solidFill>
              </a:defRPr>
            </a:lvl1pPr>
            <a:lvl2pPr>
              <a:spcBef>
                <a:spcPts val="300"/>
              </a:spcBef>
              <a:defRPr sz="1300">
                <a:solidFill>
                  <a:srgbClr val="DBDBDB"/>
                </a:solidFill>
              </a:defRPr>
            </a:lvl2pPr>
            <a:lvl3pPr>
              <a:spcBef>
                <a:spcPts val="300"/>
              </a:spcBef>
              <a:defRPr sz="1300">
                <a:solidFill>
                  <a:srgbClr val="DBDBDB"/>
                </a:solidFill>
              </a:defRPr>
            </a:lvl3pPr>
            <a:lvl4pPr>
              <a:spcBef>
                <a:spcPts val="300"/>
              </a:spcBef>
              <a:defRPr sz="1300">
                <a:solidFill>
                  <a:srgbClr val="DBDBDB"/>
                </a:solidFill>
              </a:defRPr>
            </a:lvl4pPr>
            <a:lvl5pPr>
              <a:spcBef>
                <a:spcPts val="300"/>
              </a:spcBef>
              <a:defRPr sz="1300">
                <a:solidFill>
                  <a:srgbClr val="DBDBDB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DBDBDB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DBDBDB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DBDBDB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DBDBDB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DBDBDB"/>
                </a:solidFill>
              </a:rPr>
              <a:t>Body Level Five</a:t>
            </a:r>
          </a:p>
        </p:txBody>
      </p:sp>
      <p:sp>
        <p:nvSpPr>
          <p:cNvPr id="516" name="Shape 516"/>
          <p:cNvSpPr>
            <a:spLocks noGrp="1"/>
          </p:cNvSpPr>
          <p:nvPr>
            <p:ph type="title"/>
          </p:nvPr>
        </p:nvSpPr>
        <p:spPr>
          <a:xfrm>
            <a:off x="342900" y="0"/>
            <a:ext cx="4914902" cy="908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EB2E6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7EB2E6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Picture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image2.jpg"/>
          <p:cNvPicPr/>
          <p:nvPr/>
        </p:nvPicPr>
        <p:blipFill>
          <a:blip r:embed="rId3">
            <a:extLst/>
          </a:blip>
          <a:srcRect l="3125" t="5592" r="3125" b="5592"/>
          <a:stretch>
            <a:fillRect/>
          </a:stretch>
        </p:blipFill>
        <p:spPr>
          <a:xfrm>
            <a:off x="0" y="-1"/>
            <a:ext cx="685800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Shape 5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body" idx="1"/>
          </p:nvPr>
        </p:nvSpPr>
        <p:spPr>
          <a:xfrm>
            <a:off x="685800" y="228600"/>
            <a:ext cx="2457450" cy="2343150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100"/>
            </a:lvl1pPr>
            <a:lvl2pPr>
              <a:spcBef>
                <a:spcPts val="500"/>
              </a:spcBef>
              <a:defRPr sz="2100"/>
            </a:lvl2pPr>
            <a:lvl3pPr>
              <a:spcBef>
                <a:spcPts val="500"/>
              </a:spcBef>
              <a:defRPr sz="2100"/>
            </a:lvl3pPr>
            <a:lvl4pPr>
              <a:spcBef>
                <a:spcPts val="500"/>
              </a:spcBef>
              <a:defRPr sz="2100"/>
            </a:lvl4pPr>
            <a:lvl5pPr>
              <a:spcBef>
                <a:spcPts val="500"/>
              </a:spcBef>
              <a:defRPr sz="21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523" name="Shape 523"/>
          <p:cNvSpPr>
            <a:spLocks noGrp="1"/>
          </p:cNvSpPr>
          <p:nvPr>
            <p:ph type="title"/>
          </p:nvPr>
        </p:nvSpPr>
        <p:spPr>
          <a:xfrm>
            <a:off x="342900" y="514351"/>
            <a:ext cx="4914902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ree Picture">
    <p:bg>
      <p:bgPr>
        <a:gradFill flip="none" rotWithShape="1">
          <a:gsLst>
            <a:gs pos="0">
              <a:srgbClr val="E7E7E7"/>
            </a:gs>
            <a:gs pos="86000">
              <a:srgbClr val="EAEAEA"/>
            </a:gs>
            <a:gs pos="100000">
              <a:srgbClr val="F3F3F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image2.jpg"/>
          <p:cNvPicPr/>
          <p:nvPr/>
        </p:nvPicPr>
        <p:blipFill>
          <a:blip r:embed="rId3">
            <a:extLst/>
          </a:blip>
          <a:srcRect l="3125" t="5592" r="3125" b="5592"/>
          <a:stretch>
            <a:fillRect/>
          </a:stretch>
        </p:blipFill>
        <p:spPr>
          <a:xfrm>
            <a:off x="0" y="-1"/>
            <a:ext cx="685800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Shape 528"/>
          <p:cNvSpPr>
            <a:spLocks noGrp="1"/>
          </p:cNvSpPr>
          <p:nvPr>
            <p:ph type="sldNum" sz="quarter" idx="2"/>
          </p:nvPr>
        </p:nvSpPr>
        <p:spPr>
          <a:xfrm>
            <a:off x="4914900" y="5669755"/>
            <a:ext cx="1600200" cy="3581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529" name="Shape 529"/>
          <p:cNvSpPr>
            <a:spLocks noGrp="1"/>
          </p:cNvSpPr>
          <p:nvPr>
            <p:ph type="body" idx="1"/>
          </p:nvPr>
        </p:nvSpPr>
        <p:spPr>
          <a:xfrm>
            <a:off x="685801" y="3131344"/>
            <a:ext cx="1885949" cy="2514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500"/>
              </a:lnSpc>
              <a:spcBef>
                <a:spcPts val="300"/>
              </a:spcBef>
              <a:defRPr sz="1300"/>
            </a:lvl1pPr>
            <a:lvl2pPr>
              <a:lnSpc>
                <a:spcPts val="1500"/>
              </a:lnSpc>
              <a:spcBef>
                <a:spcPts val="300"/>
              </a:spcBef>
              <a:defRPr sz="1300"/>
            </a:lvl2pPr>
            <a:lvl3pPr>
              <a:lnSpc>
                <a:spcPts val="1500"/>
              </a:lnSpc>
              <a:spcBef>
                <a:spcPts val="300"/>
              </a:spcBef>
              <a:defRPr sz="1300"/>
            </a:lvl3pPr>
            <a:lvl4pPr>
              <a:lnSpc>
                <a:spcPts val="1500"/>
              </a:lnSpc>
              <a:spcBef>
                <a:spcPts val="300"/>
              </a:spcBef>
              <a:defRPr sz="1300"/>
            </a:lvl4pPr>
            <a:lvl5pPr>
              <a:lnSpc>
                <a:spcPts val="1500"/>
              </a:lnSpc>
              <a:spcBef>
                <a:spcPts val="300"/>
              </a:spcBef>
              <a:defRPr sz="13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530" name="Shape 530"/>
          <p:cNvSpPr>
            <a:spLocks noGrp="1"/>
          </p:cNvSpPr>
          <p:nvPr>
            <p:ph type="title"/>
          </p:nvPr>
        </p:nvSpPr>
        <p:spPr>
          <a:xfrm>
            <a:off x="342900" y="0"/>
            <a:ext cx="4914902" cy="908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9CCEE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A9CCEE"/>
                </a:solidFill>
              </a:rPr>
              <a:t>Title Text</a:t>
            </a:r>
          </a:p>
        </p:txBody>
      </p:sp>
      <p:sp>
        <p:nvSpPr>
          <p:cNvPr id="531" name="Shape 531"/>
          <p:cNvSpPr/>
          <p:nvPr/>
        </p:nvSpPr>
        <p:spPr>
          <a:xfrm>
            <a:off x="342900" y="2041071"/>
            <a:ext cx="1885950" cy="2988129"/>
          </a:xfrm>
          <a:prstGeom prst="roundRect">
            <a:avLst>
              <a:gd name="adj" fmla="val 16667"/>
            </a:avLst>
          </a:prstGeom>
          <a:solidFill>
            <a:srgbClr val="000000">
              <a:alpha val="0"/>
            </a:srgbClr>
          </a:solidFill>
          <a:ln w="19050">
            <a:solidFill>
              <a:srgbClr val="4B879C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300">
                <a:solidFill>
                  <a:srgbClr val="171717"/>
                </a:solidFill>
              </a:defRPr>
            </a:pPr>
            <a:endParaRPr/>
          </a:p>
        </p:txBody>
      </p:sp>
      <p:sp>
        <p:nvSpPr>
          <p:cNvPr id="532" name="Shape 532"/>
          <p:cNvSpPr/>
          <p:nvPr/>
        </p:nvSpPr>
        <p:spPr>
          <a:xfrm>
            <a:off x="4572000" y="2057400"/>
            <a:ext cx="1885950" cy="2988129"/>
          </a:xfrm>
          <a:prstGeom prst="roundRect">
            <a:avLst>
              <a:gd name="adj" fmla="val 16667"/>
            </a:avLst>
          </a:prstGeom>
          <a:solidFill>
            <a:srgbClr val="000000">
              <a:alpha val="0"/>
            </a:srgbClr>
          </a:solidFill>
          <a:ln w="19050">
            <a:solidFill>
              <a:srgbClr val="4B879C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300">
                <a:solidFill>
                  <a:srgbClr val="171717"/>
                </a:solidFill>
              </a:defRPr>
            </a:pPr>
            <a:endParaRPr/>
          </a:p>
        </p:txBody>
      </p:sp>
      <p:sp>
        <p:nvSpPr>
          <p:cNvPr id="533" name="Shape 533"/>
          <p:cNvSpPr/>
          <p:nvPr/>
        </p:nvSpPr>
        <p:spPr>
          <a:xfrm>
            <a:off x="2400300" y="2057400"/>
            <a:ext cx="1885950" cy="2988129"/>
          </a:xfrm>
          <a:prstGeom prst="roundRect">
            <a:avLst>
              <a:gd name="adj" fmla="val 16667"/>
            </a:avLst>
          </a:prstGeom>
          <a:solidFill>
            <a:srgbClr val="000000">
              <a:alpha val="0"/>
            </a:srgbClr>
          </a:solidFill>
          <a:ln w="19050">
            <a:solidFill>
              <a:srgbClr val="4B879C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300">
                <a:solidFill>
                  <a:srgbClr val="171717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media1.wm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75908"/>
            <a:ext cx="6858000" cy="3857626"/>
          </a:xfrm>
          <a:prstGeom prst="rect">
            <a:avLst/>
          </a:prstGeom>
        </p:spPr>
      </p:pic>
      <p:sp>
        <p:nvSpPr>
          <p:cNvPr id="536" name="Shape 5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537" name="Shape 537"/>
          <p:cNvSpPr>
            <a:spLocks noGrp="1"/>
          </p:cNvSpPr>
          <p:nvPr>
            <p:ph type="title"/>
          </p:nvPr>
        </p:nvSpPr>
        <p:spPr>
          <a:xfrm>
            <a:off x="342900" y="0"/>
            <a:ext cx="5829300" cy="125875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EB2E6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7EB2E6"/>
                </a:solidFill>
              </a:rPr>
              <a:t>Title Text</a:t>
            </a:r>
          </a:p>
        </p:txBody>
      </p:sp>
      <p:sp>
        <p:nvSpPr>
          <p:cNvPr id="538" name="Shape 538"/>
          <p:cNvSpPr>
            <a:spLocks noGrp="1"/>
          </p:cNvSpPr>
          <p:nvPr>
            <p:ph type="body" idx="1"/>
          </p:nvPr>
        </p:nvSpPr>
        <p:spPr>
          <a:xfrm>
            <a:off x="0" y="4648200"/>
            <a:ext cx="4800600" cy="514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BDBDB"/>
                </a:solidFill>
              </a:defRPr>
            </a:lvl1pPr>
            <a:lvl2pPr indent="342900">
              <a:defRPr>
                <a:solidFill>
                  <a:srgbClr val="DBDBDB"/>
                </a:solidFill>
              </a:defRPr>
            </a:lvl2pPr>
            <a:lvl3pPr indent="685800">
              <a:defRPr>
                <a:solidFill>
                  <a:srgbClr val="DBDBDB"/>
                </a:solidFill>
              </a:defRPr>
            </a:lvl3pPr>
            <a:lvl4pPr indent="1028700">
              <a:defRPr>
                <a:solidFill>
                  <a:srgbClr val="DBDBDB"/>
                </a:solidFill>
              </a:defRPr>
            </a:lvl4pPr>
            <a:lvl5pPr indent="1371600">
              <a:defRPr>
                <a:solidFill>
                  <a:srgbClr val="DBDBDB"/>
                </a:solidFill>
              </a:defRPr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DBDB"/>
                </a:solidFill>
              </a:rPr>
              <a:t>Body Level Five</a:t>
            </a:r>
          </a:p>
        </p:txBody>
      </p:sp>
      <p:sp>
        <p:nvSpPr>
          <p:cNvPr id="539" name="Shape 539"/>
          <p:cNvSpPr/>
          <p:nvPr/>
        </p:nvSpPr>
        <p:spPr>
          <a:xfrm>
            <a:off x="2400300" y="1038951"/>
            <a:ext cx="6863399" cy="4932875"/>
          </a:xfrm>
          <a:prstGeom prst="rect">
            <a:avLst/>
          </a:prstGeom>
          <a:solidFill>
            <a:srgbClr val="00B0F0">
              <a:alpha val="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300"/>
            </a:pPr>
            <a:endParaRPr/>
          </a:p>
        </p:txBody>
      </p:sp>
      <p:sp>
        <p:nvSpPr>
          <p:cNvPr id="540" name="Shape 540"/>
          <p:cNvSpPr/>
          <p:nvPr/>
        </p:nvSpPr>
        <p:spPr>
          <a:xfrm>
            <a:off x="-114300" y="-22420"/>
            <a:ext cx="7086600" cy="125066"/>
          </a:xfrm>
          <a:prstGeom prst="rect">
            <a:avLst/>
          </a:prstGeom>
          <a:gradFill>
            <a:gsLst>
              <a:gs pos="0">
                <a:srgbClr val="005878"/>
              </a:gs>
              <a:gs pos="36000">
                <a:srgbClr val="0084B4"/>
              </a:gs>
              <a:gs pos="100000">
                <a:srgbClr val="F3F3F3"/>
              </a:gs>
            </a:gsLst>
            <a:lin ang="54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300"/>
            </a:pPr>
            <a:endParaRPr/>
          </a:p>
        </p:txBody>
      </p:sp>
      <p:sp>
        <p:nvSpPr>
          <p:cNvPr id="541" name="Shape 541"/>
          <p:cNvSpPr/>
          <p:nvPr/>
        </p:nvSpPr>
        <p:spPr>
          <a:xfrm rot="10800000">
            <a:off x="-84717" y="3922857"/>
            <a:ext cx="7086601" cy="107981"/>
          </a:xfrm>
          <a:prstGeom prst="rect">
            <a:avLst/>
          </a:prstGeom>
          <a:gradFill>
            <a:gsLst>
              <a:gs pos="0">
                <a:srgbClr val="005878"/>
              </a:gs>
              <a:gs pos="36000">
                <a:srgbClr val="0084B4"/>
              </a:gs>
              <a:gs pos="100000">
                <a:srgbClr val="F3F3F3"/>
              </a:gs>
            </a:gsLst>
            <a:lin ang="54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300"/>
            </a:pPr>
            <a:endParaRPr/>
          </a:p>
        </p:txBody>
      </p:sp>
      <p:sp>
        <p:nvSpPr>
          <p:cNvPr id="542" name="Shape 542"/>
          <p:cNvSpPr/>
          <p:nvPr/>
        </p:nvSpPr>
        <p:spPr>
          <a:xfrm>
            <a:off x="76200" y="4149900"/>
            <a:ext cx="6705600" cy="89120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37373">
                  <a:alpha val="23000"/>
                </a:srgbClr>
              </a:gs>
              <a:gs pos="50000">
                <a:srgbClr val="CFCFCF">
                  <a:alpha val="28000"/>
                </a:srgbClr>
              </a:gs>
              <a:gs pos="100000">
                <a:srgbClr val="737373">
                  <a:alpha val="17000"/>
                </a:srgbClr>
              </a:gs>
            </a:gsLst>
            <a:lin ang="10800000"/>
          </a:gradFill>
          <a:ln w="19050">
            <a:solidFill>
              <a:srgbClr val="4B879C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300">
                <a:solidFill>
                  <a:srgbClr val="171717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Shape 545"/>
          <p:cNvSpPr>
            <a:spLocks noGrp="1"/>
          </p:cNvSpPr>
          <p:nvPr>
            <p:ph type="title"/>
          </p:nvPr>
        </p:nvSpPr>
        <p:spPr>
          <a:xfrm>
            <a:off x="293912" y="0"/>
            <a:ext cx="4914903" cy="89535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546" name="Shape 546"/>
          <p:cNvSpPr>
            <a:spLocks noGrp="1"/>
          </p:cNvSpPr>
          <p:nvPr>
            <p:ph type="body" idx="1"/>
          </p:nvPr>
        </p:nvSpPr>
        <p:spPr>
          <a:xfrm>
            <a:off x="342900" y="971550"/>
            <a:ext cx="5829300" cy="4171950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/>
          </p:cNvSpPr>
          <p:nvPr>
            <p:ph type="title"/>
          </p:nvPr>
        </p:nvSpPr>
        <p:spPr>
          <a:xfrm>
            <a:off x="293912" y="0"/>
            <a:ext cx="4914903" cy="89535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549" name="Shape 549"/>
          <p:cNvSpPr>
            <a:spLocks noGrp="1"/>
          </p:cNvSpPr>
          <p:nvPr>
            <p:ph type="body" idx="1"/>
          </p:nvPr>
        </p:nvSpPr>
        <p:spPr>
          <a:xfrm>
            <a:off x="342900" y="971550"/>
            <a:ext cx="5772150" cy="4171950"/>
          </a:xfrm>
          <a:prstGeom prst="rect">
            <a:avLst/>
          </a:prstGeom>
        </p:spPr>
        <p:txBody>
          <a:bodyPr/>
          <a:lstStyle>
            <a:lvl1pPr marL="128587" indent="-128587">
              <a:buSzPct val="100000"/>
              <a:buFont typeface="Arial"/>
              <a:buChar char="•"/>
            </a:lvl1pPr>
            <a:lvl2pPr marL="497205" indent="-154305">
              <a:buSzPct val="100000"/>
              <a:buFont typeface="Arial"/>
              <a:buChar char="•"/>
            </a:lvl2pPr>
            <a:lvl3pPr marL="863844" indent="-178044">
              <a:buSzPct val="100000"/>
              <a:buFont typeface="Arial"/>
              <a:buChar char="•"/>
            </a:lvl3pPr>
            <a:lvl4pPr marL="1221582" indent="-192882">
              <a:buSzPct val="100000"/>
              <a:buFont typeface="Arial"/>
              <a:buChar char="•"/>
            </a:lvl4pPr>
            <a:lvl5pPr marL="1564482" indent="-192882">
              <a:buSzPct val="100000"/>
              <a:buFont typeface="Arial"/>
              <a:buChar char="•"/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550" name="Shape 5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Light Backgroun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>
            <a:spLocks noGrp="1"/>
          </p:cNvSpPr>
          <p:nvPr>
            <p:ph type="sldNum" sz="quarter" idx="2"/>
          </p:nvPr>
        </p:nvSpPr>
        <p:spPr>
          <a:xfrm>
            <a:off x="4914900" y="4794964"/>
            <a:ext cx="1600200" cy="218441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rgbClr val="EDEDED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553" name="Shape 553"/>
          <p:cNvSpPr>
            <a:spLocks noGrp="1"/>
          </p:cNvSpPr>
          <p:nvPr>
            <p:ph type="body" idx="1"/>
          </p:nvPr>
        </p:nvSpPr>
        <p:spPr>
          <a:xfrm>
            <a:off x="457200" y="895350"/>
            <a:ext cx="5772150" cy="3028950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554" name="Shape 554"/>
          <p:cNvSpPr>
            <a:spLocks noGrp="1"/>
          </p:cNvSpPr>
          <p:nvPr>
            <p:ph type="title"/>
          </p:nvPr>
        </p:nvSpPr>
        <p:spPr>
          <a:xfrm>
            <a:off x="293912" y="501253"/>
            <a:ext cx="4914903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>
            <a:spLocks noGrp="1"/>
          </p:cNvSpPr>
          <p:nvPr>
            <p:ph type="sldNum" sz="quarter" idx="2"/>
          </p:nvPr>
        </p:nvSpPr>
        <p:spPr>
          <a:xfrm>
            <a:off x="4914900" y="4794964"/>
            <a:ext cx="1600200" cy="218441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rgbClr val="EDEDED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Shape 557"/>
          <p:cNvSpPr>
            <a:spLocks noGrp="1"/>
          </p:cNvSpPr>
          <p:nvPr>
            <p:ph type="body" idx="1"/>
          </p:nvPr>
        </p:nvSpPr>
        <p:spPr>
          <a:xfrm>
            <a:off x="457200" y="895350"/>
            <a:ext cx="5772150" cy="3028950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558" name="Shape 558"/>
          <p:cNvSpPr>
            <a:spLocks noGrp="1"/>
          </p:cNvSpPr>
          <p:nvPr>
            <p:ph type="title"/>
          </p:nvPr>
        </p:nvSpPr>
        <p:spPr>
          <a:xfrm>
            <a:off x="293912" y="501253"/>
            <a:ext cx="4914903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>
            <a:spLocks noGrp="1"/>
          </p:cNvSpPr>
          <p:nvPr>
            <p:ph type="title"/>
          </p:nvPr>
        </p:nvSpPr>
        <p:spPr>
          <a:xfrm>
            <a:off x="171450" y="2343150"/>
            <a:ext cx="5314950" cy="2307432"/>
          </a:xfrm>
          <a:prstGeom prst="rect">
            <a:avLst/>
          </a:prstGeom>
        </p:spPr>
        <p:txBody>
          <a:bodyPr anchor="t"/>
          <a:lstStyle>
            <a:lvl1pPr>
              <a:defRPr sz="3000" cap="all"/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3000" b="1" cap="all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561" name="Shape 561"/>
          <p:cNvSpPr>
            <a:spLocks noGrp="1"/>
          </p:cNvSpPr>
          <p:nvPr>
            <p:ph type="body" idx="1"/>
          </p:nvPr>
        </p:nvSpPr>
        <p:spPr>
          <a:xfrm>
            <a:off x="171450" y="0"/>
            <a:ext cx="5314950" cy="2343150"/>
          </a:xfrm>
          <a:prstGeom prst="rect">
            <a:avLst/>
          </a:prstGeom>
        </p:spPr>
        <p:txBody>
          <a:bodyPr anchor="b"/>
          <a:lstStyle>
            <a:lvl1pPr>
              <a:spcBef>
                <a:spcPts val="300"/>
              </a:spcBef>
              <a:defRPr sz="1500">
                <a:solidFill>
                  <a:srgbClr val="072B62"/>
                </a:solidFill>
              </a:defRPr>
            </a:lvl1pPr>
            <a:lvl2pPr indent="342900">
              <a:spcBef>
                <a:spcPts val="300"/>
              </a:spcBef>
              <a:defRPr sz="1500">
                <a:solidFill>
                  <a:srgbClr val="072B62"/>
                </a:solidFill>
              </a:defRPr>
            </a:lvl2pPr>
            <a:lvl3pPr indent="685800">
              <a:spcBef>
                <a:spcPts val="300"/>
              </a:spcBef>
              <a:defRPr sz="1500">
                <a:solidFill>
                  <a:srgbClr val="072B62"/>
                </a:solidFill>
              </a:defRPr>
            </a:lvl3pPr>
            <a:lvl4pPr indent="1028700">
              <a:spcBef>
                <a:spcPts val="300"/>
              </a:spcBef>
              <a:defRPr sz="1500">
                <a:solidFill>
                  <a:srgbClr val="072B62"/>
                </a:solidFill>
              </a:defRPr>
            </a:lvl4pPr>
            <a:lvl5pPr indent="1371600">
              <a:spcBef>
                <a:spcPts val="300"/>
              </a:spcBef>
              <a:defRPr sz="1500">
                <a:solidFill>
                  <a:srgbClr val="072B6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072B62"/>
                </a:solidFill>
              </a:rPr>
              <a:t>Body Level Five</a:t>
            </a:r>
          </a:p>
        </p:txBody>
      </p:sp>
      <p:sp>
        <p:nvSpPr>
          <p:cNvPr id="562" name="Shape 5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685800" y="185737"/>
            <a:ext cx="1828800" cy="2157414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2628900" y="1485900"/>
            <a:ext cx="4229100" cy="365760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500"/>
            </a:lvl1pPr>
            <a:lvl2pPr>
              <a:spcBef>
                <a:spcPts val="300"/>
              </a:spcBef>
              <a:defRPr sz="1500"/>
            </a:lvl2pPr>
            <a:lvl3pPr>
              <a:spcBef>
                <a:spcPts val="300"/>
              </a:spcBef>
              <a:defRPr sz="1500"/>
            </a:lvl3pPr>
            <a:lvl4pPr>
              <a:spcBef>
                <a:spcPts val="300"/>
              </a:spcBef>
              <a:defRPr sz="1500"/>
            </a:lvl4pPr>
            <a:lvl5pPr>
              <a:spcBef>
                <a:spcPts val="300"/>
              </a:spcBef>
              <a:defRPr sz="15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>
            <a:spLocks noGrp="1"/>
          </p:cNvSpPr>
          <p:nvPr>
            <p:ph type="title"/>
          </p:nvPr>
        </p:nvSpPr>
        <p:spPr>
          <a:xfrm>
            <a:off x="293912" y="0"/>
            <a:ext cx="4914903" cy="89535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565" name="Shape 565"/>
          <p:cNvSpPr>
            <a:spLocks noGrp="1"/>
          </p:cNvSpPr>
          <p:nvPr>
            <p:ph type="body" idx="1"/>
          </p:nvPr>
        </p:nvSpPr>
        <p:spPr>
          <a:xfrm>
            <a:off x="1028700" y="1257300"/>
            <a:ext cx="2857500" cy="451485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500"/>
            </a:lvl1pPr>
            <a:lvl2pPr>
              <a:spcBef>
                <a:spcPts val="300"/>
              </a:spcBef>
              <a:defRPr sz="1500"/>
            </a:lvl2pPr>
            <a:lvl3pPr>
              <a:spcBef>
                <a:spcPts val="300"/>
              </a:spcBef>
              <a:defRPr sz="1500"/>
            </a:lvl3pPr>
            <a:lvl4pPr>
              <a:spcBef>
                <a:spcPts val="300"/>
              </a:spcBef>
              <a:defRPr sz="1500"/>
            </a:lvl4pPr>
            <a:lvl5pPr>
              <a:spcBef>
                <a:spcPts val="300"/>
              </a:spcBef>
              <a:defRPr sz="15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566" name="Shape 5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>
            <a:spLocks noGrp="1"/>
          </p:cNvSpPr>
          <p:nvPr>
            <p:ph type="body" idx="1"/>
          </p:nvPr>
        </p:nvSpPr>
        <p:spPr>
          <a:xfrm>
            <a:off x="685800" y="895350"/>
            <a:ext cx="2799252" cy="89892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spcBef>
                <a:spcPts val="300"/>
              </a:spcBef>
              <a:defRPr sz="1500" b="1"/>
            </a:lvl1pPr>
            <a:lvl2pPr indent="342900">
              <a:spcBef>
                <a:spcPts val="300"/>
              </a:spcBef>
              <a:defRPr sz="1500" b="1"/>
            </a:lvl2pPr>
            <a:lvl3pPr indent="685800">
              <a:spcBef>
                <a:spcPts val="300"/>
              </a:spcBef>
              <a:defRPr sz="1500" b="1"/>
            </a:lvl3pPr>
            <a:lvl4pPr indent="1028700">
              <a:spcBef>
                <a:spcPts val="300"/>
              </a:spcBef>
              <a:defRPr sz="1500" b="1"/>
            </a:lvl4pPr>
            <a:lvl5pPr indent="1371600">
              <a:spcBef>
                <a:spcPts val="300"/>
              </a:spcBef>
              <a:defRPr sz="1500" b="1"/>
            </a:lvl5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569" name="Shape 5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570" name="Shape 570"/>
          <p:cNvSpPr>
            <a:spLocks noGrp="1"/>
          </p:cNvSpPr>
          <p:nvPr>
            <p:ph type="title"/>
          </p:nvPr>
        </p:nvSpPr>
        <p:spPr>
          <a:xfrm>
            <a:off x="293912" y="0"/>
            <a:ext cx="4914903" cy="89535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>
            <a:spLocks noGrp="1"/>
          </p:cNvSpPr>
          <p:nvPr>
            <p:ph type="title"/>
          </p:nvPr>
        </p:nvSpPr>
        <p:spPr>
          <a:xfrm>
            <a:off x="293912" y="0"/>
            <a:ext cx="4914903" cy="89535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573" name="Shape 5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/>
          </p:cNvSpPr>
          <p:nvPr>
            <p:ph type="title"/>
          </p:nvPr>
        </p:nvSpPr>
        <p:spPr>
          <a:xfrm>
            <a:off x="685800" y="185737"/>
            <a:ext cx="1828800" cy="2157414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578" name="Shape 578"/>
          <p:cNvSpPr>
            <a:spLocks noGrp="1"/>
          </p:cNvSpPr>
          <p:nvPr>
            <p:ph type="body" idx="1"/>
          </p:nvPr>
        </p:nvSpPr>
        <p:spPr>
          <a:xfrm>
            <a:off x="2628900" y="1485900"/>
            <a:ext cx="4229100" cy="365760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500"/>
            </a:lvl1pPr>
            <a:lvl2pPr>
              <a:spcBef>
                <a:spcPts val="300"/>
              </a:spcBef>
              <a:defRPr sz="1500"/>
            </a:lvl2pPr>
            <a:lvl3pPr>
              <a:spcBef>
                <a:spcPts val="300"/>
              </a:spcBef>
              <a:defRPr sz="1500"/>
            </a:lvl3pPr>
            <a:lvl4pPr>
              <a:spcBef>
                <a:spcPts val="300"/>
              </a:spcBef>
              <a:defRPr sz="1500"/>
            </a:lvl4pPr>
            <a:lvl5pPr>
              <a:spcBef>
                <a:spcPts val="300"/>
              </a:spcBef>
              <a:defRPr sz="15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579" name="Shape 5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>
            <a:spLocks noGrp="1"/>
          </p:cNvSpPr>
          <p:nvPr>
            <p:ph type="title"/>
          </p:nvPr>
        </p:nvSpPr>
        <p:spPr>
          <a:xfrm>
            <a:off x="228600" y="4171950"/>
            <a:ext cx="4114800" cy="425054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rgbClr val="EFEFE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500" b="1">
                <a:solidFill>
                  <a:srgbClr val="EFEFEF"/>
                </a:solidFill>
              </a:rPr>
              <a:t>Title Text</a:t>
            </a:r>
          </a:p>
        </p:txBody>
      </p:sp>
      <p:sp>
        <p:nvSpPr>
          <p:cNvPr id="582" name="Shape 582"/>
          <p:cNvSpPr>
            <a:spLocks noGrp="1"/>
          </p:cNvSpPr>
          <p:nvPr>
            <p:ph type="body" idx="1"/>
          </p:nvPr>
        </p:nvSpPr>
        <p:spPr>
          <a:xfrm>
            <a:off x="228600" y="4597003"/>
            <a:ext cx="4114800" cy="603648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000"/>
            </a:lvl1pPr>
            <a:lvl2pPr indent="342900">
              <a:spcBef>
                <a:spcPts val="200"/>
              </a:spcBef>
              <a:defRPr sz="1000"/>
            </a:lvl2pPr>
            <a:lvl3pPr indent="685800">
              <a:spcBef>
                <a:spcPts val="200"/>
              </a:spcBef>
              <a:defRPr sz="1000"/>
            </a:lvl3pPr>
            <a:lvl4pPr indent="1028700">
              <a:spcBef>
                <a:spcPts val="200"/>
              </a:spcBef>
              <a:defRPr sz="1000"/>
            </a:lvl4pPr>
            <a:lvl5pPr indent="1371600">
              <a:spcBef>
                <a:spcPts val="200"/>
              </a:spcBef>
              <a:defRPr sz="1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583" name="Shape 5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/>
          </p:cNvSpPr>
          <p:nvPr>
            <p:ph type="title"/>
          </p:nvPr>
        </p:nvSpPr>
        <p:spPr>
          <a:xfrm>
            <a:off x="293912" y="501253"/>
            <a:ext cx="4914903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586" name="Shape 586"/>
          <p:cNvSpPr>
            <a:spLocks noGrp="1"/>
          </p:cNvSpPr>
          <p:nvPr>
            <p:ph type="body" idx="1"/>
          </p:nvPr>
        </p:nvSpPr>
        <p:spPr>
          <a:xfrm>
            <a:off x="457200" y="895350"/>
            <a:ext cx="5772150" cy="3028950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587" name="Shape 5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590" name="Shape 5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591" name="Shape 5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594" name="Shape 594"/>
          <p:cNvSpPr>
            <a:spLocks noGrp="1"/>
          </p:cNvSpPr>
          <p:nvPr>
            <p:ph type="body" idx="1"/>
          </p:nvPr>
        </p:nvSpPr>
        <p:spPr>
          <a:xfrm>
            <a:off x="2971800" y="1014412"/>
            <a:ext cx="3486150" cy="1914526"/>
          </a:xfrm>
          <a:prstGeom prst="rect">
            <a:avLst/>
          </a:prstGeom>
        </p:spPr>
        <p:txBody>
          <a:bodyPr anchor="ctr"/>
          <a:lstStyle>
            <a:lvl1pPr indent="42862">
              <a:spcBef>
                <a:spcPts val="300"/>
              </a:spcBef>
              <a:defRPr sz="1300"/>
            </a:lvl1pPr>
            <a:lvl2pPr>
              <a:spcBef>
                <a:spcPts val="300"/>
              </a:spcBef>
              <a:defRPr sz="1300"/>
            </a:lvl2pPr>
            <a:lvl3pPr>
              <a:spcBef>
                <a:spcPts val="300"/>
              </a:spcBef>
              <a:defRPr sz="1300"/>
            </a:lvl3pPr>
            <a:lvl4pPr>
              <a:spcBef>
                <a:spcPts val="300"/>
              </a:spcBef>
              <a:defRPr sz="1300"/>
            </a:lvl4pPr>
            <a:lvl5pPr>
              <a:spcBef>
                <a:spcPts val="300"/>
              </a:spcBef>
              <a:defRPr sz="13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595" name="Shape 595"/>
          <p:cNvSpPr>
            <a:spLocks noGrp="1"/>
          </p:cNvSpPr>
          <p:nvPr>
            <p:ph type="title"/>
          </p:nvPr>
        </p:nvSpPr>
        <p:spPr>
          <a:xfrm>
            <a:off x="293912" y="0"/>
            <a:ext cx="4914903" cy="89535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598" name="Shape 598"/>
          <p:cNvSpPr>
            <a:spLocks noGrp="1"/>
          </p:cNvSpPr>
          <p:nvPr>
            <p:ph type="body" idx="1"/>
          </p:nvPr>
        </p:nvSpPr>
        <p:spPr>
          <a:xfrm>
            <a:off x="685800" y="228600"/>
            <a:ext cx="2457450" cy="2343150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100"/>
            </a:lvl1pPr>
            <a:lvl2pPr>
              <a:spcBef>
                <a:spcPts val="500"/>
              </a:spcBef>
              <a:defRPr sz="2100"/>
            </a:lvl2pPr>
            <a:lvl3pPr>
              <a:spcBef>
                <a:spcPts val="500"/>
              </a:spcBef>
              <a:defRPr sz="2100"/>
            </a:lvl3pPr>
            <a:lvl4pPr>
              <a:spcBef>
                <a:spcPts val="500"/>
              </a:spcBef>
              <a:defRPr sz="2100"/>
            </a:lvl4pPr>
            <a:lvl5pPr>
              <a:spcBef>
                <a:spcPts val="500"/>
              </a:spcBef>
              <a:defRPr sz="21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599" name="Shape 599"/>
          <p:cNvSpPr>
            <a:spLocks noGrp="1"/>
          </p:cNvSpPr>
          <p:nvPr>
            <p:ph type="title"/>
          </p:nvPr>
        </p:nvSpPr>
        <p:spPr>
          <a:xfrm>
            <a:off x="293912" y="501253"/>
            <a:ext cx="4914903" cy="39409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image" Target="../media/image2.jpe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0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image" Target="../media/image11.jpg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20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image" Target="../media/image11.jpg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27.xml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image" Target="../media/image11.jpg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rgbClr val="ECECEC"/>
            </a:gs>
            <a:gs pos="86000">
              <a:srgbClr val="969696"/>
            </a:gs>
            <a:gs pos="100000">
              <a:srgbClr val="ADADA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g"/>
          <p:cNvPicPr/>
          <p:nvPr/>
        </p:nvPicPr>
        <p:blipFill>
          <a:blip r:embed="rId102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jpg"/>
          <p:cNvPicPr/>
          <p:nvPr/>
        </p:nvPicPr>
        <p:blipFill>
          <a:blip r:embed="rId103">
            <a:extLst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/>
          <p:nvPr/>
        </p:nvSpPr>
        <p:spPr>
          <a:xfrm>
            <a:off x="-5400" y="85725"/>
            <a:ext cx="6863399" cy="1419226"/>
          </a:xfrm>
          <a:prstGeom prst="rect">
            <a:avLst/>
          </a:prstGeom>
          <a:solidFill>
            <a:srgbClr val="00B0F0">
              <a:alpha val="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300"/>
            </a:pPr>
            <a:endParaRPr/>
          </a:p>
        </p:txBody>
      </p:sp>
      <p:pic>
        <p:nvPicPr>
          <p:cNvPr id="5" name="image3.png"/>
          <p:cNvPicPr/>
          <p:nvPr/>
        </p:nvPicPr>
        <p:blipFill>
          <a:blip r:embed="rId104">
            <a:extLst/>
          </a:blip>
          <a:stretch>
            <a:fillRect/>
          </a:stretch>
        </p:blipFill>
        <p:spPr>
          <a:xfrm flipH="1">
            <a:off x="4190998" y="2876550"/>
            <a:ext cx="3581402" cy="226695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5772150" y="0"/>
            <a:ext cx="742950" cy="4617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171717"/>
                </a:solid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342900" y="205978"/>
            <a:ext cx="5372100" cy="493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71717"/>
                </a:solid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4914900" y="4767262"/>
            <a:ext cx="1600200" cy="3581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696" r:id="rId46"/>
    <p:sldLayoutId id="2147483697" r:id="rId47"/>
    <p:sldLayoutId id="2147483699" r:id="rId48"/>
    <p:sldLayoutId id="2147483700" r:id="rId49"/>
    <p:sldLayoutId id="2147483701" r:id="rId50"/>
    <p:sldLayoutId id="2147483702" r:id="rId51"/>
    <p:sldLayoutId id="2147483703" r:id="rId52"/>
    <p:sldLayoutId id="2147483704" r:id="rId53"/>
    <p:sldLayoutId id="2147483705" r:id="rId54"/>
    <p:sldLayoutId id="2147483706" r:id="rId55"/>
    <p:sldLayoutId id="2147483707" r:id="rId56"/>
    <p:sldLayoutId id="2147483708" r:id="rId57"/>
    <p:sldLayoutId id="2147483709" r:id="rId58"/>
    <p:sldLayoutId id="2147483710" r:id="rId59"/>
    <p:sldLayoutId id="2147483711" r:id="rId60"/>
    <p:sldLayoutId id="2147483712" r:id="rId61"/>
    <p:sldLayoutId id="2147483713" r:id="rId62"/>
    <p:sldLayoutId id="2147483714" r:id="rId63"/>
    <p:sldLayoutId id="2147483715" r:id="rId64"/>
    <p:sldLayoutId id="2147483716" r:id="rId65"/>
    <p:sldLayoutId id="2147483717" r:id="rId66"/>
    <p:sldLayoutId id="2147483718" r:id="rId67"/>
    <p:sldLayoutId id="2147483719" r:id="rId68"/>
    <p:sldLayoutId id="2147483720" r:id="rId69"/>
    <p:sldLayoutId id="2147483721" r:id="rId70"/>
    <p:sldLayoutId id="2147483722" r:id="rId71"/>
    <p:sldLayoutId id="2147483723" r:id="rId72"/>
    <p:sldLayoutId id="2147483724" r:id="rId73"/>
    <p:sldLayoutId id="2147483725" r:id="rId74"/>
    <p:sldLayoutId id="2147483726" r:id="rId75"/>
    <p:sldLayoutId id="2147483727" r:id="rId76"/>
    <p:sldLayoutId id="2147483728" r:id="rId77"/>
    <p:sldLayoutId id="2147483729" r:id="rId78"/>
    <p:sldLayoutId id="2147483730" r:id="rId79"/>
    <p:sldLayoutId id="2147483731" r:id="rId80"/>
    <p:sldLayoutId id="2147483732" r:id="rId81"/>
    <p:sldLayoutId id="2147483733" r:id="rId82"/>
    <p:sldLayoutId id="2147483734" r:id="rId83"/>
    <p:sldLayoutId id="2147483735" r:id="rId84"/>
    <p:sldLayoutId id="2147483736" r:id="rId85"/>
    <p:sldLayoutId id="2147483737" r:id="rId86"/>
    <p:sldLayoutId id="2147483738" r:id="rId87"/>
    <p:sldLayoutId id="2147483739" r:id="rId88"/>
    <p:sldLayoutId id="2147483740" r:id="rId89"/>
    <p:sldLayoutId id="2147483741" r:id="rId90"/>
    <p:sldLayoutId id="2147483742" r:id="rId91"/>
    <p:sldLayoutId id="2147483743" r:id="rId92"/>
    <p:sldLayoutId id="2147483744" r:id="rId93"/>
    <p:sldLayoutId id="2147483745" r:id="rId94"/>
    <p:sldLayoutId id="2147483746" r:id="rId95"/>
    <p:sldLayoutId id="2147483747" r:id="rId96"/>
    <p:sldLayoutId id="2147483748" r:id="rId97"/>
    <p:sldLayoutId id="2147483749" r:id="rId98"/>
    <p:sldLayoutId id="2147483750" r:id="rId99"/>
    <p:sldLayoutId id="2147483751" r:id="rId100"/>
  </p:sldLayoutIdLst>
  <p:transition spd="med"/>
  <p:txStyles>
    <p:titleStyle>
      <a:lvl1pPr defTabSz="685800">
        <a:defRPr sz="2100" b="1">
          <a:solidFill>
            <a:srgbClr val="171717"/>
          </a:solidFill>
          <a:latin typeface="Franklin Gothic Heavy"/>
          <a:ea typeface="Franklin Gothic Heavy"/>
          <a:cs typeface="Franklin Gothic Heavy"/>
          <a:sym typeface="Franklin Gothic Heavy"/>
        </a:defRPr>
      </a:lvl1pPr>
      <a:lvl2pPr defTabSz="685800">
        <a:defRPr sz="2100" b="1">
          <a:solidFill>
            <a:srgbClr val="171717"/>
          </a:solidFill>
          <a:latin typeface="Franklin Gothic Heavy"/>
          <a:ea typeface="Franklin Gothic Heavy"/>
          <a:cs typeface="Franklin Gothic Heavy"/>
          <a:sym typeface="Franklin Gothic Heavy"/>
        </a:defRPr>
      </a:lvl2pPr>
      <a:lvl3pPr defTabSz="685800">
        <a:defRPr sz="2100" b="1">
          <a:solidFill>
            <a:srgbClr val="171717"/>
          </a:solidFill>
          <a:latin typeface="Franklin Gothic Heavy"/>
          <a:ea typeface="Franklin Gothic Heavy"/>
          <a:cs typeface="Franklin Gothic Heavy"/>
          <a:sym typeface="Franklin Gothic Heavy"/>
        </a:defRPr>
      </a:lvl3pPr>
      <a:lvl4pPr defTabSz="685800">
        <a:defRPr sz="2100" b="1">
          <a:solidFill>
            <a:srgbClr val="171717"/>
          </a:solidFill>
          <a:latin typeface="Franklin Gothic Heavy"/>
          <a:ea typeface="Franklin Gothic Heavy"/>
          <a:cs typeface="Franklin Gothic Heavy"/>
          <a:sym typeface="Franklin Gothic Heavy"/>
        </a:defRPr>
      </a:lvl4pPr>
      <a:lvl5pPr defTabSz="685800">
        <a:defRPr sz="2100" b="1">
          <a:solidFill>
            <a:srgbClr val="171717"/>
          </a:solidFill>
          <a:latin typeface="Franklin Gothic Heavy"/>
          <a:ea typeface="Franklin Gothic Heavy"/>
          <a:cs typeface="Franklin Gothic Heavy"/>
          <a:sym typeface="Franklin Gothic Heavy"/>
        </a:defRPr>
      </a:lvl5pPr>
      <a:lvl6pPr defTabSz="685800">
        <a:defRPr sz="2100" b="1">
          <a:solidFill>
            <a:srgbClr val="171717"/>
          </a:solidFill>
          <a:latin typeface="Franklin Gothic Heavy"/>
          <a:ea typeface="Franklin Gothic Heavy"/>
          <a:cs typeface="Franklin Gothic Heavy"/>
          <a:sym typeface="Franklin Gothic Heavy"/>
        </a:defRPr>
      </a:lvl6pPr>
      <a:lvl7pPr defTabSz="685800">
        <a:defRPr sz="2100" b="1">
          <a:solidFill>
            <a:srgbClr val="171717"/>
          </a:solidFill>
          <a:latin typeface="Franklin Gothic Heavy"/>
          <a:ea typeface="Franklin Gothic Heavy"/>
          <a:cs typeface="Franklin Gothic Heavy"/>
          <a:sym typeface="Franklin Gothic Heavy"/>
        </a:defRPr>
      </a:lvl7pPr>
      <a:lvl8pPr defTabSz="685800">
        <a:defRPr sz="2100" b="1">
          <a:solidFill>
            <a:srgbClr val="171717"/>
          </a:solidFill>
          <a:latin typeface="Franklin Gothic Heavy"/>
          <a:ea typeface="Franklin Gothic Heavy"/>
          <a:cs typeface="Franklin Gothic Heavy"/>
          <a:sym typeface="Franklin Gothic Heavy"/>
        </a:defRPr>
      </a:lvl8pPr>
      <a:lvl9pPr defTabSz="685800">
        <a:defRPr sz="2100" b="1">
          <a:solidFill>
            <a:srgbClr val="171717"/>
          </a:solidFill>
          <a:latin typeface="Franklin Gothic Heavy"/>
          <a:ea typeface="Franklin Gothic Heavy"/>
          <a:cs typeface="Franklin Gothic Heavy"/>
          <a:sym typeface="Franklin Gothic Heavy"/>
        </a:defRPr>
      </a:lvl9pPr>
    </p:titleStyle>
    <p:bodyStyle>
      <a:lvl1pPr defTabSz="685800">
        <a:spcBef>
          <a:spcPts val="400"/>
        </a:spcBef>
        <a:defRPr>
          <a:solidFill>
            <a:srgbClr val="171717"/>
          </a:solidFill>
          <a:latin typeface="Calibri"/>
          <a:ea typeface="Calibri"/>
          <a:cs typeface="Calibri"/>
          <a:sym typeface="Calibri"/>
        </a:defRPr>
      </a:lvl1pPr>
      <a:lvl2pPr defTabSz="685800">
        <a:spcBef>
          <a:spcPts val="400"/>
        </a:spcBef>
        <a:defRPr>
          <a:solidFill>
            <a:srgbClr val="171717"/>
          </a:solidFill>
          <a:latin typeface="Calibri"/>
          <a:ea typeface="Calibri"/>
          <a:cs typeface="Calibri"/>
          <a:sym typeface="Calibri"/>
        </a:defRPr>
      </a:lvl2pPr>
      <a:lvl3pPr defTabSz="685800">
        <a:spcBef>
          <a:spcPts val="400"/>
        </a:spcBef>
        <a:defRPr>
          <a:solidFill>
            <a:srgbClr val="171717"/>
          </a:solidFill>
          <a:latin typeface="Calibri"/>
          <a:ea typeface="Calibri"/>
          <a:cs typeface="Calibri"/>
          <a:sym typeface="Calibri"/>
        </a:defRPr>
      </a:lvl3pPr>
      <a:lvl4pPr defTabSz="685800">
        <a:spcBef>
          <a:spcPts val="400"/>
        </a:spcBef>
        <a:defRPr>
          <a:solidFill>
            <a:srgbClr val="171717"/>
          </a:solidFill>
          <a:latin typeface="Calibri"/>
          <a:ea typeface="Calibri"/>
          <a:cs typeface="Calibri"/>
          <a:sym typeface="Calibri"/>
        </a:defRPr>
      </a:lvl4pPr>
      <a:lvl5pPr defTabSz="685800">
        <a:spcBef>
          <a:spcPts val="400"/>
        </a:spcBef>
        <a:defRPr>
          <a:solidFill>
            <a:srgbClr val="171717"/>
          </a:solidFill>
          <a:latin typeface="Calibri"/>
          <a:ea typeface="Calibri"/>
          <a:cs typeface="Calibri"/>
          <a:sym typeface="Calibri"/>
        </a:defRPr>
      </a:lvl5pPr>
      <a:lvl6pPr marL="1920239" indent="-205739" defTabSz="685800">
        <a:spcBef>
          <a:spcPts val="400"/>
        </a:spcBef>
        <a:buSzPct val="100000"/>
        <a:buChar char="•"/>
        <a:defRPr>
          <a:solidFill>
            <a:srgbClr val="171717"/>
          </a:solidFill>
          <a:latin typeface="Calibri"/>
          <a:ea typeface="Calibri"/>
          <a:cs typeface="Calibri"/>
          <a:sym typeface="Calibri"/>
        </a:defRPr>
      </a:lvl6pPr>
      <a:lvl7pPr marL="2263139" indent="-205739" defTabSz="685800">
        <a:spcBef>
          <a:spcPts val="400"/>
        </a:spcBef>
        <a:buSzPct val="100000"/>
        <a:buChar char="•"/>
        <a:defRPr>
          <a:solidFill>
            <a:srgbClr val="171717"/>
          </a:solidFill>
          <a:latin typeface="Calibri"/>
          <a:ea typeface="Calibri"/>
          <a:cs typeface="Calibri"/>
          <a:sym typeface="Calibri"/>
        </a:defRPr>
      </a:lvl7pPr>
      <a:lvl8pPr marL="2606039" indent="-205739" defTabSz="685800">
        <a:spcBef>
          <a:spcPts val="400"/>
        </a:spcBef>
        <a:buSzPct val="100000"/>
        <a:buChar char="•"/>
        <a:defRPr>
          <a:solidFill>
            <a:srgbClr val="171717"/>
          </a:solidFill>
          <a:latin typeface="Calibri"/>
          <a:ea typeface="Calibri"/>
          <a:cs typeface="Calibri"/>
          <a:sym typeface="Calibri"/>
        </a:defRPr>
      </a:lvl8pPr>
      <a:lvl9pPr marL="2948939" indent="-205739" defTabSz="685800">
        <a:spcBef>
          <a:spcPts val="400"/>
        </a:spcBef>
        <a:buSzPct val="100000"/>
        <a:buChar char="•"/>
        <a:defRPr>
          <a:solidFill>
            <a:srgbClr val="171717"/>
          </a:solidFill>
          <a:latin typeface="Calibri"/>
          <a:ea typeface="Calibri"/>
          <a:cs typeface="Calibri"/>
          <a:sym typeface="Calibri"/>
        </a:defRPr>
      </a:lvl9pPr>
    </p:bodyStyle>
    <p:otherStyle>
      <a:lvl1pPr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chemeClr val="tx1">
                <a:lumMod val="75000"/>
                <a:lumOff val="25000"/>
              </a:schemeClr>
            </a:gs>
            <a:gs pos="86000">
              <a:schemeClr val="bg1">
                <a:lumMod val="65000"/>
              </a:schemeClr>
            </a:gs>
            <a:gs pos="100000">
              <a:schemeClr val="bg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95350"/>
            <a:ext cx="5772150" cy="302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913" y="501254"/>
            <a:ext cx="4914902" cy="39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-5400" y="85726"/>
            <a:ext cx="6863400" cy="14192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350" kern="1200">
              <a:solidFill>
                <a:srgbClr val="E6E6E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0998" y="2876550"/>
            <a:ext cx="3581401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3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de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algn="l" defTabSz="685800" rtl="0" eaLnBrk="1" latinLnBrk="0" hangingPunct="1">
        <a:spcBef>
          <a:spcPct val="0"/>
        </a:spcBef>
        <a:buNone/>
        <a:defRPr sz="2100" kern="1200">
          <a:solidFill>
            <a:schemeClr val="bg1">
              <a:lumMod val="1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2pPr>
      <a:lvl3pPr marL="0" indent="0" algn="l" defTabSz="685800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3pPr>
      <a:lvl4pPr marL="0" indent="0" algn="l" defTabSz="685800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chemeClr val="tx1">
                <a:lumMod val="75000"/>
                <a:lumOff val="25000"/>
              </a:schemeClr>
            </a:gs>
            <a:gs pos="86000">
              <a:schemeClr val="bg1">
                <a:lumMod val="65000"/>
              </a:schemeClr>
            </a:gs>
            <a:gs pos="100000">
              <a:schemeClr val="bg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95350"/>
            <a:ext cx="5772150" cy="302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913" y="501254"/>
            <a:ext cx="4914902" cy="39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-5400" y="85726"/>
            <a:ext cx="6863400" cy="14192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350" kern="1200">
              <a:solidFill>
                <a:srgbClr val="E6E6E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0998" y="2876550"/>
            <a:ext cx="3581401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8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de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algn="l" defTabSz="685800" rtl="0" eaLnBrk="1" latinLnBrk="0" hangingPunct="1">
        <a:spcBef>
          <a:spcPct val="0"/>
        </a:spcBef>
        <a:buNone/>
        <a:defRPr sz="2100" kern="1200">
          <a:solidFill>
            <a:schemeClr val="bg1">
              <a:lumMod val="1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2pPr>
      <a:lvl3pPr marL="0" indent="0" algn="l" defTabSz="685800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3pPr>
      <a:lvl4pPr marL="0" indent="0" algn="l" defTabSz="685800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86000">
              <a:schemeClr val="tx1">
                <a:lumMod val="85000"/>
                <a:lumOff val="1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937847"/>
            <a:ext cx="5772150" cy="302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514351"/>
            <a:ext cx="4914902" cy="39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24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spcBef>
          <a:spcPct val="0"/>
        </a:spcBef>
        <a:buNone/>
        <a:defRPr sz="2100" kern="1200">
          <a:solidFill>
            <a:schemeClr val="tx1">
              <a:lumMod val="1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10000"/>
            </a:schemeClr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10000"/>
            </a:schemeClr>
          </a:solidFill>
          <a:latin typeface="+mn-lt"/>
          <a:ea typeface="+mn-ea"/>
          <a:cs typeface="+mn-cs"/>
        </a:defRPr>
      </a:lvl2pPr>
      <a:lvl3pPr marL="0" indent="0" algn="l" defTabSz="685800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10000"/>
            </a:schemeClr>
          </a:solidFill>
          <a:latin typeface="+mn-lt"/>
          <a:ea typeface="+mn-ea"/>
          <a:cs typeface="+mn-cs"/>
        </a:defRPr>
      </a:lvl3pPr>
      <a:lvl4pPr marL="0" indent="0" algn="l" defTabSz="685800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10000"/>
            </a:schemeClr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1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hED9ZE" TargetMode="External"/><Relationship Id="rId2" Type="http://schemas.openxmlformats.org/officeDocument/2006/relationships/hyperlink" Target="http://bit.ly/2yenNFa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yesPS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hyperlink" Target="https://pollev.com/multiple_choice_polls/QboZjkorGckrECF/web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janettehughes.ca/lab/science-3d-discovery-design-development-through-makerspaces-2/lesson-plans/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609600" y="2952750"/>
            <a:ext cx="5334000" cy="32970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 sz="1800" b="0">
                <a:ln w="9525">
                  <a:noFill/>
                </a:ln>
                <a:solidFill>
                  <a:srgbClr val="000000"/>
                </a:solidFill>
              </a:defRPr>
            </a:pPr>
            <a:r>
              <a:rPr lang="en-CA" sz="3600" b="1" dirty="0">
                <a:ln w="9524">
                  <a:solidFill>
                    <a:srgbClr val="5DD4FF"/>
                  </a:solidFill>
                </a:ln>
                <a:solidFill>
                  <a:srgbClr val="1F5FA0"/>
                </a:solidFill>
              </a:rPr>
              <a:t>Lesson Planning in the Makerspace Classroom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070" y="133350"/>
            <a:ext cx="3732932" cy="2086923"/>
          </a:xfrm>
          <a:prstGeom prst="rect">
            <a:avLst/>
          </a:prstGeom>
          <a:effectLst>
            <a:outerShdw blurRad="76200" dist="190500" dir="18900000" sx="93000" sy="93000" kx="-1200000" algn="bl" rotWithShape="0">
              <a:prstClr val="black">
                <a:alpha val="18000"/>
              </a:prst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28600" y="4574185"/>
            <a:ext cx="4572000" cy="32970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b="1" dirty="0">
                <a:ln>
                  <a:solidFill>
                    <a:srgbClr val="0084B4"/>
                  </a:solidFill>
                </a:ln>
                <a:solidFill>
                  <a:srgbClr val="CFCFCF"/>
                </a:solidFill>
              </a:rPr>
              <a:t>October 13, 2017</a:t>
            </a:r>
            <a:endParaRPr lang="en-US" sz="3200" dirty="0">
              <a:ln>
                <a:solidFill>
                  <a:srgbClr val="00B0F0">
                    <a:lumMod val="75000"/>
                  </a:srgbClr>
                </a:solidFill>
              </a:ln>
              <a:solidFill>
                <a:srgbClr val="E6E6E6">
                  <a:lumMod val="90000"/>
                </a:srgbClr>
              </a:solidFill>
            </a:endParaRPr>
          </a:p>
        </p:txBody>
      </p:sp>
      <p:pic>
        <p:nvPicPr>
          <p:cNvPr id="14" name="image01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029200" y="4418111"/>
            <a:ext cx="1588770" cy="48577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87956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33000" fill="hold" nodeType="withEffect">
                                  <p:stCondLst>
                                    <p:cond delay="15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pasted-image.png"/>
          <p:cNvPicPr/>
          <p:nvPr/>
        </p:nvPicPr>
        <p:blipFill rotWithShape="1">
          <a:blip r:embed="rId2">
            <a:extLst/>
          </a:blip>
          <a:srcRect l="9831" t="12145" r="47386" b="9861"/>
          <a:stretch/>
        </p:blipFill>
        <p:spPr>
          <a:xfrm>
            <a:off x="404664" y="915566"/>
            <a:ext cx="3256316" cy="3710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pasted-image.png"/>
          <p:cNvPicPr/>
          <p:nvPr/>
        </p:nvPicPr>
        <p:blipFill rotWithShape="1">
          <a:blip r:embed="rId2">
            <a:extLst/>
          </a:blip>
          <a:srcRect l="11577" t="11646" r="48636" b="10564"/>
          <a:stretch/>
        </p:blipFill>
        <p:spPr>
          <a:xfrm>
            <a:off x="476672" y="920978"/>
            <a:ext cx="3231957" cy="373900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335453" y="411510"/>
            <a:ext cx="61178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00" b="1" dirty="0">
                <a:solidFill>
                  <a:srgbClr val="171717"/>
                </a:solidFill>
                <a:latin typeface="Franklin Gothic Heavy" panose="020B0903020102020204" pitchFamily="34" charset="0"/>
              </a:rPr>
              <a:t>Ex. </a:t>
            </a:r>
            <a:r>
              <a:rPr lang="fr-FR" sz="2100" b="1" dirty="0" smtClean="0">
                <a:solidFill>
                  <a:srgbClr val="171717"/>
                </a:solidFill>
                <a:latin typeface="Franklin Gothic Heavy" panose="020B0903020102020204" pitchFamily="34" charset="0"/>
              </a:rPr>
              <a:t>2:  </a:t>
            </a:r>
            <a:r>
              <a:rPr lang="fr-FR" sz="2100" b="1" dirty="0">
                <a:solidFill>
                  <a:srgbClr val="171717"/>
                </a:solidFill>
                <a:latin typeface="Franklin Gothic Heavy" panose="020B0903020102020204" pitchFamily="34" charset="0"/>
              </a:rPr>
              <a:t>Grade </a:t>
            </a:r>
            <a:r>
              <a:rPr lang="fr-FR" sz="2100" b="1" dirty="0" smtClean="0">
                <a:solidFill>
                  <a:srgbClr val="171717"/>
                </a:solidFill>
                <a:latin typeface="Franklin Gothic Heavy" panose="020B0903020102020204" pitchFamily="34" charset="0"/>
              </a:rPr>
              <a:t>8 </a:t>
            </a:r>
            <a:r>
              <a:rPr lang="fr-FR" sz="2100" b="1" dirty="0">
                <a:solidFill>
                  <a:srgbClr val="171717"/>
                </a:solidFill>
                <a:latin typeface="Franklin Gothic Heavy" panose="020B0903020102020204" pitchFamily="34" charset="0"/>
              </a:rPr>
              <a:t>Science:  </a:t>
            </a:r>
            <a:r>
              <a:rPr lang="fr-FR" sz="2100" b="1" dirty="0" err="1" smtClean="0">
                <a:solidFill>
                  <a:srgbClr val="171717"/>
                </a:solidFill>
                <a:latin typeface="Franklin Gothic Heavy" panose="020B0903020102020204" pitchFamily="34" charset="0"/>
              </a:rPr>
              <a:t>Cells</a:t>
            </a:r>
            <a:endParaRPr lang="en-CA" sz="2100" dirty="0">
              <a:latin typeface="Franklin Gothic Heavy" panose="020B0903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pasted-image.png"/>
          <p:cNvPicPr/>
          <p:nvPr/>
        </p:nvPicPr>
        <p:blipFill rotWithShape="1">
          <a:blip r:embed="rId2">
            <a:extLst/>
          </a:blip>
          <a:srcRect l="12363" t="13213" r="49536" b="7023"/>
          <a:stretch/>
        </p:blipFill>
        <p:spPr>
          <a:xfrm>
            <a:off x="476672" y="934730"/>
            <a:ext cx="2867481" cy="372525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332656" y="411510"/>
            <a:ext cx="150554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00" b="1" dirty="0">
                <a:solidFill>
                  <a:srgbClr val="171717"/>
                </a:solidFill>
                <a:latin typeface="Franklin Gothic Heavy" panose="020B0903020102020204" pitchFamily="34" charset="0"/>
              </a:rPr>
              <a:t>Ex. </a:t>
            </a:r>
            <a:r>
              <a:rPr lang="fr-FR" sz="2100" b="1" dirty="0" smtClean="0">
                <a:solidFill>
                  <a:srgbClr val="171717"/>
                </a:solidFill>
                <a:latin typeface="Franklin Gothic Heavy" panose="020B0903020102020204" pitchFamily="34" charset="0"/>
              </a:rPr>
              <a:t>3:  FDK</a:t>
            </a:r>
            <a:endParaRPr lang="en-CA" sz="2100" dirty="0">
              <a:latin typeface="Franklin Gothic Heavy" panose="020B0903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8" t="17156" r="32105" b="5031"/>
          <a:stretch/>
        </p:blipFill>
        <p:spPr bwMode="auto">
          <a:xfrm>
            <a:off x="687039" y="987574"/>
            <a:ext cx="2872429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4664" y="483518"/>
            <a:ext cx="6252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71717"/>
                </a:solidFill>
                <a:latin typeface="Franklin Gothic Heavy" panose="020B0903020102020204" pitchFamily="34" charset="0"/>
              </a:rPr>
              <a:t>Ex. </a:t>
            </a:r>
            <a:r>
              <a:rPr lang="fr-FR" b="1" dirty="0" smtClean="0">
                <a:solidFill>
                  <a:srgbClr val="171717"/>
                </a:solidFill>
                <a:latin typeface="Franklin Gothic Heavy" panose="020B0903020102020204" pitchFamily="34" charset="0"/>
              </a:rPr>
              <a:t>4:  Grades 6+:  Visual Arts + </a:t>
            </a:r>
            <a:r>
              <a:rPr lang="fr-FR" b="1" dirty="0" err="1" smtClean="0">
                <a:solidFill>
                  <a:srgbClr val="171717"/>
                </a:solidFill>
                <a:latin typeface="Franklin Gothic Heavy" panose="020B0903020102020204" pitchFamily="34" charset="0"/>
              </a:rPr>
              <a:t>Writing</a:t>
            </a:r>
            <a:r>
              <a:rPr lang="fr-FR" b="1" dirty="0" smtClean="0">
                <a:solidFill>
                  <a:srgbClr val="171717"/>
                </a:solidFill>
                <a:latin typeface="Franklin Gothic Heavy" panose="020B0903020102020204" pitchFamily="34" charset="0"/>
              </a:rPr>
              <a:t> + Media </a:t>
            </a:r>
            <a:r>
              <a:rPr lang="fr-FR" b="1" dirty="0" err="1" smtClean="0">
                <a:solidFill>
                  <a:srgbClr val="171717"/>
                </a:solidFill>
                <a:latin typeface="Franklin Gothic Heavy" panose="020B0903020102020204" pitchFamily="34" charset="0"/>
              </a:rPr>
              <a:t>Literacy</a:t>
            </a:r>
            <a:endParaRPr lang="en-CA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6895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4664" y="483518"/>
            <a:ext cx="4895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71717"/>
                </a:solidFill>
                <a:latin typeface="Franklin Gothic Heavy" panose="020B0903020102020204" pitchFamily="34" charset="0"/>
              </a:rPr>
              <a:t>Ex. </a:t>
            </a:r>
            <a:r>
              <a:rPr lang="fr-FR" b="1" dirty="0" smtClean="0">
                <a:solidFill>
                  <a:srgbClr val="171717"/>
                </a:solidFill>
                <a:latin typeface="Franklin Gothic Heavy" panose="020B0903020102020204" pitchFamily="34" charset="0"/>
              </a:rPr>
              <a:t>5:  Grade </a:t>
            </a:r>
            <a:r>
              <a:rPr lang="fr-FR" b="1" dirty="0" smtClean="0">
                <a:solidFill>
                  <a:srgbClr val="171717"/>
                </a:solidFill>
                <a:latin typeface="Franklin Gothic Heavy" panose="020B0903020102020204" pitchFamily="34" charset="0"/>
              </a:rPr>
              <a:t>5 </a:t>
            </a:r>
            <a:r>
              <a:rPr lang="fr-FR" b="1" dirty="0" err="1" smtClean="0">
                <a:solidFill>
                  <a:srgbClr val="171717"/>
                </a:solidFill>
                <a:latin typeface="Franklin Gothic Heavy" panose="020B0903020102020204" pitchFamily="34" charset="0"/>
              </a:rPr>
              <a:t>Mathematics</a:t>
            </a:r>
            <a:r>
              <a:rPr lang="fr-FR" b="1" dirty="0" smtClean="0">
                <a:solidFill>
                  <a:srgbClr val="171717"/>
                </a:solidFill>
                <a:latin typeface="Franklin Gothic Heavy" panose="020B0903020102020204" pitchFamily="34" charset="0"/>
              </a:rPr>
              <a:t>:  </a:t>
            </a:r>
            <a:r>
              <a:rPr lang="fr-FR" b="1" dirty="0" err="1" smtClean="0">
                <a:solidFill>
                  <a:srgbClr val="171717"/>
                </a:solidFill>
                <a:latin typeface="Franklin Gothic Heavy" panose="020B0903020102020204" pitchFamily="34" charset="0"/>
              </a:rPr>
              <a:t>Measurement</a:t>
            </a:r>
            <a:endParaRPr lang="en-CA" dirty="0">
              <a:latin typeface="Franklin Gothic Heavy" panose="020B0903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9" t="15122" r="30597" b="3702"/>
          <a:stretch/>
        </p:blipFill>
        <p:spPr bwMode="auto">
          <a:xfrm>
            <a:off x="836711" y="1059582"/>
            <a:ext cx="2685805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4748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>
            <a:spLocks noGrp="1"/>
          </p:cNvSpPr>
          <p:nvPr>
            <p:ph type="title"/>
          </p:nvPr>
        </p:nvSpPr>
        <p:spPr>
          <a:xfrm>
            <a:off x="318625" y="555526"/>
            <a:ext cx="6248400" cy="54954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defTabSz="370332">
              <a:defRPr sz="1800" b="0">
                <a:solidFill>
                  <a:srgbClr val="000000"/>
                </a:solidFill>
              </a:defRPr>
            </a:pPr>
            <a:r>
              <a:rPr sz="1400" b="1" dirty="0">
                <a:solidFill>
                  <a:srgbClr val="171717"/>
                </a:solidFill>
              </a:rPr>
              <a:t>Q:  How do I assess the work my students do in the makerspace? </a:t>
            </a:r>
          </a:p>
        </p:txBody>
      </p:sp>
      <p:sp>
        <p:nvSpPr>
          <p:cNvPr id="675" name="Shape 675"/>
          <p:cNvSpPr>
            <a:spLocks noGrp="1"/>
          </p:cNvSpPr>
          <p:nvPr>
            <p:ph type="body" idx="1"/>
          </p:nvPr>
        </p:nvSpPr>
        <p:spPr>
          <a:xfrm>
            <a:off x="404664" y="1491630"/>
            <a:ext cx="5915025" cy="3263504"/>
          </a:xfrm>
          <a:prstGeom prst="rect">
            <a:avLst/>
          </a:prstGeom>
        </p:spPr>
        <p:txBody>
          <a:bodyPr/>
          <a:lstStyle/>
          <a:p>
            <a:pPr marL="244316" lvl="1" indent="-244316" defTabSz="651509">
              <a:lnSpc>
                <a:spcPct val="90000"/>
              </a:lnSpc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sz="1710" dirty="0">
                <a:solidFill>
                  <a:srgbClr val="171717"/>
                </a:solidFill>
              </a:rPr>
              <a:t>be part of an ongoing process vs. a set of isolated events</a:t>
            </a:r>
          </a:p>
          <a:p>
            <a:pPr marL="244316" lvl="1" indent="-244316" defTabSz="651509">
              <a:lnSpc>
                <a:spcPct val="90000"/>
              </a:lnSpc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sz="1710" dirty="0">
                <a:solidFill>
                  <a:srgbClr val="171717"/>
                </a:solidFill>
              </a:rPr>
              <a:t>focus on both process and product</a:t>
            </a:r>
          </a:p>
          <a:p>
            <a:pPr marL="244316" lvl="1" indent="-244316" defTabSz="651509">
              <a:lnSpc>
                <a:spcPct val="90000"/>
              </a:lnSpc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sz="1710" dirty="0">
                <a:solidFill>
                  <a:srgbClr val="171717"/>
                </a:solidFill>
              </a:rPr>
              <a:t>provide descriptive feedback &amp; opportunities for students to self-assess, peer-assess and revise their work</a:t>
            </a:r>
          </a:p>
          <a:p>
            <a:pPr marL="244316" lvl="1" indent="-244316" defTabSz="651509">
              <a:lnSpc>
                <a:spcPct val="90000"/>
              </a:lnSpc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sz="1710" dirty="0">
                <a:solidFill>
                  <a:srgbClr val="171717"/>
                </a:solidFill>
              </a:rPr>
              <a:t>include multiple sources of evidence, formal and informal</a:t>
            </a:r>
          </a:p>
          <a:p>
            <a:pPr marL="244316" lvl="1" indent="-244316" defTabSz="651509">
              <a:lnSpc>
                <a:spcPct val="90000"/>
              </a:lnSpc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sz="1710" dirty="0">
                <a:solidFill>
                  <a:srgbClr val="171717"/>
                </a:solidFill>
              </a:rPr>
              <a:t>provide opportunities for students to show what they know, understand and can do</a:t>
            </a:r>
          </a:p>
          <a:p>
            <a:pPr marL="244316" lvl="1" indent="-244316" defTabSz="651509">
              <a:lnSpc>
                <a:spcPct val="90000"/>
              </a:lnSpc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sz="1710" dirty="0">
                <a:solidFill>
                  <a:srgbClr val="171717"/>
                </a:solidFill>
              </a:rPr>
              <a:t>provide opportunities for students to work and learn together</a:t>
            </a:r>
          </a:p>
          <a:p>
            <a:pPr marL="244316" lvl="1" indent="-244316" defTabSz="651509">
              <a:lnSpc>
                <a:spcPct val="90000"/>
              </a:lnSpc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710" dirty="0">
              <a:solidFill>
                <a:srgbClr val="171717"/>
              </a:solidFill>
            </a:endParaRPr>
          </a:p>
          <a:p>
            <a:pPr lvl="1" defTabSz="651509">
              <a:lnSpc>
                <a:spcPct val="90000"/>
              </a:lnSpc>
              <a:spcBef>
                <a:spcPts val="200"/>
              </a:spcBef>
              <a:defRPr>
                <a:solidFill>
                  <a:srgbClr val="000000"/>
                </a:solidFill>
              </a:defRPr>
            </a:pPr>
            <a:r>
              <a:rPr sz="1140" dirty="0">
                <a:solidFill>
                  <a:srgbClr val="171717"/>
                </a:solidFill>
              </a:rPr>
              <a:t>(Adapted from Focus on Learning, Alberta Learning, 2004)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2656" y="1181723"/>
            <a:ext cx="626469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1400" b="1" dirty="0">
                <a:solidFill>
                  <a:srgbClr val="0070C0"/>
                </a:solidFill>
                <a:latin typeface="Franklin Gothic Heavy" panose="020B0903020102020204" pitchFamily="34" charset="0"/>
              </a:rPr>
              <a:t>A:  Assessment Practices in the Makerspace Classroom should…</a:t>
            </a:r>
            <a:endParaRPr kumimoji="0" lang="en-CA" sz="1400" b="0" i="0" u="none" strike="noStrike" cap="none" spc="0" normalizeH="0" baseline="0" dirty="0">
              <a:ln>
                <a:noFill/>
              </a:ln>
              <a:solidFill>
                <a:srgbClr val="E6E6E6"/>
              </a:solidFill>
              <a:effectLst/>
              <a:uFillTx/>
              <a:latin typeface="Franklin Gothic Heavy" panose="020B0903020102020204" pitchFamily="34" charset="0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>
            <a:spLocks noGrp="1"/>
          </p:cNvSpPr>
          <p:nvPr>
            <p:ph type="title"/>
          </p:nvPr>
        </p:nvSpPr>
        <p:spPr>
          <a:xfrm>
            <a:off x="609600" y="653652"/>
            <a:ext cx="5791200" cy="394098"/>
          </a:xfrm>
          <a:prstGeom prst="rect">
            <a:avLst/>
          </a:prstGeom>
        </p:spPr>
        <p:txBody>
          <a:bodyPr/>
          <a:lstStyle>
            <a:lvl1pPr defTabSz="637794">
              <a:defRPr sz="1674">
                <a:solidFill>
                  <a:srgbClr val="1F5FA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674" b="1" dirty="0">
                <a:solidFill>
                  <a:schemeClr val="bg1"/>
                </a:solidFill>
              </a:rPr>
              <a:t>How do Teachers Collect their Assessment Information?</a:t>
            </a:r>
          </a:p>
        </p:txBody>
      </p:sp>
      <p:pic>
        <p:nvPicPr>
          <p:cNvPr id="680" name="image12.jpg" descr="Image result for images of triangulation of data ontario ministry of education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3278" y="1123950"/>
            <a:ext cx="4605655" cy="3454242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Shape 681"/>
          <p:cNvSpPr/>
          <p:nvPr/>
        </p:nvSpPr>
        <p:spPr>
          <a:xfrm>
            <a:off x="3200400" y="4547411"/>
            <a:ext cx="3606810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00">
                <a:solidFill>
                  <a:srgbClr val="E6E6E6"/>
                </a:solidFill>
              </a:rPr>
              <a:t>https://123alexmuir.wordpress.com/2014/12/13/thinking-routines/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Shape 685"/>
          <p:cNvSpPr>
            <a:spLocks noGrp="1"/>
          </p:cNvSpPr>
          <p:nvPr>
            <p:ph type="body" idx="1"/>
          </p:nvPr>
        </p:nvSpPr>
        <p:spPr>
          <a:xfrm>
            <a:off x="381000" y="895350"/>
            <a:ext cx="5772150" cy="30289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171717"/>
                </a:solidFill>
              </a:rPr>
              <a:t>Please post your responses on the </a:t>
            </a:r>
            <a:r>
              <a:rPr dirty="0" err="1">
                <a:solidFill>
                  <a:srgbClr val="171717"/>
                </a:solidFill>
              </a:rPr>
              <a:t>linoit</a:t>
            </a:r>
            <a:r>
              <a:rPr dirty="0">
                <a:solidFill>
                  <a:srgbClr val="171717"/>
                </a:solidFill>
              </a:rPr>
              <a:t> at this URL:  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lang="en-CA" b="1" dirty="0">
                <a:hlinkClick r:id="rId2"/>
              </a:rPr>
              <a:t>http://</a:t>
            </a:r>
            <a:r>
              <a:rPr lang="en-CA" b="1" dirty="0" smtClean="0">
                <a:hlinkClick r:id="rId2"/>
              </a:rPr>
              <a:t>bit.ly/2yenNFa</a:t>
            </a:r>
            <a:r>
              <a:rPr lang="en-CA" b="1" dirty="0" smtClean="0"/>
              <a:t> (Session #1)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lang="en-CA" b="1" dirty="0" smtClean="0">
                <a:hlinkClick r:id="rId3"/>
              </a:rPr>
              <a:t>http</a:t>
            </a:r>
            <a:r>
              <a:rPr lang="en-CA" b="1" dirty="0">
                <a:hlinkClick r:id="rId3"/>
              </a:rPr>
              <a:t>://</a:t>
            </a:r>
            <a:r>
              <a:rPr lang="en-CA" b="1" dirty="0" smtClean="0">
                <a:hlinkClick r:id="rId3"/>
              </a:rPr>
              <a:t>bit.ly/2hED9ZE</a:t>
            </a:r>
            <a:r>
              <a:rPr lang="en-CA" b="1" dirty="0" smtClean="0"/>
              <a:t> (</a:t>
            </a:r>
            <a:r>
              <a:rPr lang="en-CA" b="1" dirty="0"/>
              <a:t>Session #2)</a:t>
            </a:r>
            <a:endParaRPr lang="en-CA" b="1" dirty="0" smtClean="0"/>
          </a:p>
          <a:p>
            <a:pPr lvl="0">
              <a:defRPr>
                <a:solidFill>
                  <a:srgbClr val="000000"/>
                </a:solidFill>
              </a:defRPr>
            </a:pPr>
            <a:endParaRPr b="1" dirty="0">
              <a:solidFill>
                <a:srgbClr val="091625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2000" b="1" dirty="0">
                <a:solidFill>
                  <a:srgbClr val="171717"/>
                </a:solidFill>
              </a:rPr>
              <a:t>With respect to “Making…”</a:t>
            </a:r>
          </a:p>
          <a:p>
            <a:pPr marL="381000" lvl="0" indent="-381000">
              <a:buClr>
                <a:srgbClr val="091625"/>
              </a:buClr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sz="2000" b="1" dirty="0">
                <a:solidFill>
                  <a:srgbClr val="091625"/>
                </a:solidFill>
              </a:rPr>
              <a:t>One thing I feel </a:t>
            </a:r>
            <a:r>
              <a:rPr sz="2000" b="1" u="sng" dirty="0">
                <a:solidFill>
                  <a:srgbClr val="091625"/>
                </a:solidFill>
              </a:rPr>
              <a:t>confident</a:t>
            </a:r>
            <a:r>
              <a:rPr sz="2000" b="1" dirty="0">
                <a:solidFill>
                  <a:srgbClr val="091625"/>
                </a:solidFill>
              </a:rPr>
              <a:t> about implementing in my classroom:  </a:t>
            </a:r>
          </a:p>
          <a:p>
            <a:pPr marL="381000" lvl="0" indent="-381000">
              <a:buClr>
                <a:srgbClr val="091625"/>
              </a:buClr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sz="2000" b="1" dirty="0">
                <a:solidFill>
                  <a:srgbClr val="091625"/>
                </a:solidFill>
              </a:rPr>
              <a:t>One thing that I’m still </a:t>
            </a:r>
            <a:r>
              <a:rPr sz="2000" b="1" u="sng" dirty="0">
                <a:solidFill>
                  <a:srgbClr val="091625"/>
                </a:solidFill>
              </a:rPr>
              <a:t>wondering </a:t>
            </a:r>
            <a:r>
              <a:rPr sz="2000" b="1" dirty="0">
                <a:solidFill>
                  <a:srgbClr val="091625"/>
                </a:solidFill>
              </a:rPr>
              <a:t>about:</a:t>
            </a:r>
          </a:p>
        </p:txBody>
      </p:sp>
      <p:sp>
        <p:nvSpPr>
          <p:cNvPr id="686" name="Shape 686"/>
          <p:cNvSpPr>
            <a:spLocks noGrp="1"/>
          </p:cNvSpPr>
          <p:nvPr>
            <p:ph type="title"/>
          </p:nvPr>
        </p:nvSpPr>
        <p:spPr>
          <a:xfrm>
            <a:off x="293913" y="501253"/>
            <a:ext cx="4914902" cy="39409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1F5FA0"/>
                </a:solidFill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 dirty="0">
                <a:solidFill>
                  <a:srgbClr val="0070C0"/>
                </a:solidFill>
              </a:rPr>
              <a:t>Consolidation:  Reflection and Next Steps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image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642937"/>
            <a:ext cx="6858000" cy="3857626"/>
          </a:xfrm>
          <a:prstGeom prst="rect">
            <a:avLst/>
          </a:prstGeom>
          <a:ln w="12700">
            <a:miter lim="400000"/>
          </a:ln>
        </p:spPr>
      </p:pic>
      <p:sp>
        <p:nvSpPr>
          <p:cNvPr id="689" name="Shape 689"/>
          <p:cNvSpPr>
            <a:spLocks noGrp="1"/>
          </p:cNvSpPr>
          <p:nvPr>
            <p:ph type="title"/>
          </p:nvPr>
        </p:nvSpPr>
        <p:spPr>
          <a:xfrm>
            <a:off x="1333500" y="1702891"/>
            <a:ext cx="4191000" cy="1737718"/>
          </a:xfrm>
          <a:prstGeom prst="rect">
            <a:avLst/>
          </a:prstGeom>
        </p:spPr>
        <p:txBody>
          <a:bodyPr/>
          <a:lstStyle>
            <a:lvl1pPr>
              <a:defRPr sz="1600" b="0" cap="none">
                <a:latin typeface="Batang"/>
                <a:ea typeface="Batang"/>
                <a:cs typeface="Batang"/>
                <a:sym typeface="Batang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171717"/>
                </a:solidFill>
              </a:rPr>
              <a:t>“Give the pupils something to do, not something to learn; and the doing is of such a nature as to demand thinking…learning naturally results.”               (J. Dewey)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sp>
        <p:nvSpPr>
          <p:cNvPr id="4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2514600" y="1543050"/>
            <a:ext cx="3486150" cy="47148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25000"/>
                  </a:schemeClr>
                </a:solidFill>
              </a:rPr>
              <a:t>Assessing your Prior Knowledge</a:t>
            </a:r>
            <a:endParaRPr lang="en-US" b="1" dirty="0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514600" y="2143125"/>
            <a:ext cx="3486150" cy="471488"/>
          </a:xfrm>
        </p:spPr>
        <p:txBody>
          <a:bodyPr>
            <a:noAutofit/>
          </a:bodyPr>
          <a:lstStyle/>
          <a:p>
            <a:pPr marL="328613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25000"/>
                  </a:schemeClr>
                </a:solidFill>
              </a:rPr>
              <a:t>Makerspaces &amp; Inquiry-Based Learning</a:t>
            </a:r>
          </a:p>
          <a:p>
            <a:pPr marL="328613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25000"/>
                  </a:schemeClr>
                </a:solidFill>
              </a:rPr>
              <a:t>Lesson Planning &amp; Making</a:t>
            </a:r>
          </a:p>
          <a:p>
            <a:pPr marL="328613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25000"/>
                  </a:schemeClr>
                </a:solidFill>
              </a:rPr>
              <a:t>Assessment Practices</a:t>
            </a:r>
            <a:endParaRPr lang="en-US" b="1" dirty="0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4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2514600" y="2786062"/>
            <a:ext cx="3486150" cy="47148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25000"/>
                  </a:schemeClr>
                </a:solidFill>
              </a:rPr>
              <a:t>Reflection and Next Steps</a:t>
            </a:r>
            <a:endParaRPr lang="en-US" b="1" dirty="0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751" y="948060"/>
            <a:ext cx="4914902" cy="29557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Three-Part Mini-Lesson</a:t>
            </a:r>
            <a:endParaRPr lang="en-US" dirty="0">
              <a:solidFill>
                <a:schemeClr val="tx1">
                  <a:lumMod val="25000"/>
                </a:schemeClr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71451" y="1543051"/>
            <a:ext cx="1871344" cy="503099"/>
            <a:chOff x="2209800" y="1730829"/>
            <a:chExt cx="1700617" cy="609600"/>
          </a:xfrm>
          <a:gradFill flip="none" rotWithShape="1">
            <a:gsLst>
              <a:gs pos="11000">
                <a:schemeClr val="bg1">
                  <a:lumMod val="85000"/>
                  <a:alpha val="15000"/>
                </a:schemeClr>
              </a:gs>
              <a:gs pos="100000">
                <a:schemeClr val="bg1">
                  <a:lumMod val="95000"/>
                  <a:alpha val="81000"/>
                </a:scheme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balanced" dir="t"/>
          </a:scene3d>
        </p:grpSpPr>
        <p:sp>
          <p:nvSpPr>
            <p:cNvPr id="49" name="Rectangle 48"/>
            <p:cNvSpPr/>
            <p:nvPr/>
          </p:nvSpPr>
          <p:spPr>
            <a:xfrm>
              <a:off x="2209800" y="1807029"/>
              <a:ext cx="1371600" cy="457200"/>
            </a:xfrm>
            <a:prstGeom prst="rect">
              <a:avLst/>
            </a:prstGeom>
            <a:grpFill/>
            <a:ln w="19050">
              <a:gradFill>
                <a:gsLst>
                  <a:gs pos="0">
                    <a:schemeClr val="bg1">
                      <a:lumMod val="25000"/>
                    </a:schemeClr>
                  </a:gs>
                  <a:gs pos="50000">
                    <a:schemeClr val="bg1">
                      <a:lumMod val="90000"/>
                    </a:schemeClr>
                  </a:gs>
                  <a:gs pos="100000">
                    <a:schemeClr val="bg1">
                      <a:lumMod val="90000"/>
                    </a:schemeClr>
                  </a:gs>
                </a:gsLst>
                <a:lin ang="5400000" scaled="0"/>
              </a:gradFill>
            </a:ln>
            <a:sp3d prstMaterial="plastic">
              <a:bevelT w="63500" h="254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1350" b="1" kern="1200" dirty="0" smtClean="0">
                  <a:solidFill>
                    <a:srgbClr val="E6E6E6">
                      <a:lumMod val="10000"/>
                    </a:srgbClr>
                  </a:solidFill>
                </a:rPr>
                <a:t>Minds On!</a:t>
              </a:r>
              <a:endParaRPr lang="en-US" sz="1350" b="1" kern="1200" dirty="0">
                <a:solidFill>
                  <a:srgbClr val="E6E6E6">
                    <a:lumMod val="10000"/>
                  </a:srgbClr>
                </a:solidFill>
              </a:endParaRPr>
            </a:p>
          </p:txBody>
        </p:sp>
        <p:sp>
          <p:nvSpPr>
            <p:cNvPr id="50" name="Down Arrow 49"/>
            <p:cNvSpPr/>
            <p:nvPr/>
          </p:nvSpPr>
          <p:spPr>
            <a:xfrm rot="16200000">
              <a:off x="3491317" y="1921329"/>
              <a:ext cx="609600" cy="228600"/>
            </a:xfrm>
            <a:prstGeom prst="downArrow">
              <a:avLst/>
            </a:prstGeom>
            <a:grpFill/>
            <a:ln w="19050">
              <a:gradFill>
                <a:gsLst>
                  <a:gs pos="0">
                    <a:schemeClr val="bg1">
                      <a:lumMod val="25000"/>
                    </a:schemeClr>
                  </a:gs>
                  <a:gs pos="50000">
                    <a:schemeClr val="bg1">
                      <a:lumMod val="90000"/>
                    </a:schemeClr>
                  </a:gs>
                  <a:gs pos="100000">
                    <a:schemeClr val="bg1">
                      <a:lumMod val="90000"/>
                    </a:schemeClr>
                  </a:gs>
                </a:gsLst>
                <a:lin ang="5400000" scaled="0"/>
              </a:gradFill>
            </a:ln>
            <a:sp3d prstMaterial="plastic">
              <a:bevelT w="63500" h="254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1350" kern="1200">
                <a:solidFill>
                  <a:srgbClr val="E6E6E6">
                    <a:lumMod val="10000"/>
                  </a:srgbClr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71451" y="2154376"/>
            <a:ext cx="1892690" cy="503099"/>
            <a:chOff x="2182906" y="2355801"/>
            <a:chExt cx="1720016" cy="609600"/>
          </a:xfrm>
          <a:gradFill flip="none" rotWithShape="1">
            <a:gsLst>
              <a:gs pos="11000">
                <a:schemeClr val="bg1">
                  <a:lumMod val="85000"/>
                  <a:alpha val="15000"/>
                </a:schemeClr>
              </a:gs>
              <a:gs pos="100000">
                <a:schemeClr val="bg1">
                  <a:lumMod val="95000"/>
                  <a:alpha val="81000"/>
                </a:scheme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balanced" dir="t"/>
          </a:scene3d>
        </p:grpSpPr>
        <p:sp>
          <p:nvSpPr>
            <p:cNvPr id="52" name="Rectangle 51"/>
            <p:cNvSpPr/>
            <p:nvPr/>
          </p:nvSpPr>
          <p:spPr>
            <a:xfrm>
              <a:off x="2182906" y="2432001"/>
              <a:ext cx="1371600" cy="457200"/>
            </a:xfrm>
            <a:prstGeom prst="rect">
              <a:avLst/>
            </a:prstGeom>
            <a:grpFill/>
            <a:ln w="19050">
              <a:gradFill>
                <a:gsLst>
                  <a:gs pos="0">
                    <a:schemeClr val="bg1">
                      <a:lumMod val="25000"/>
                    </a:schemeClr>
                  </a:gs>
                  <a:gs pos="50000">
                    <a:schemeClr val="bg1">
                      <a:lumMod val="90000"/>
                    </a:schemeClr>
                  </a:gs>
                  <a:gs pos="100000">
                    <a:schemeClr val="bg1">
                      <a:lumMod val="90000"/>
                    </a:schemeClr>
                  </a:gs>
                </a:gsLst>
                <a:lin ang="5400000" scaled="0"/>
              </a:gradFill>
            </a:ln>
            <a:sp3d prstMaterial="plastic">
              <a:bevelT w="63500" h="254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1350" b="1" kern="1200" dirty="0" smtClean="0">
                  <a:solidFill>
                    <a:srgbClr val="E6E6E6">
                      <a:lumMod val="10000"/>
                    </a:srgbClr>
                  </a:solidFill>
                </a:rPr>
                <a:t>Action!</a:t>
              </a:r>
              <a:endParaRPr lang="en-US" sz="1350" b="1" kern="1200" dirty="0">
                <a:solidFill>
                  <a:srgbClr val="E6E6E6">
                    <a:lumMod val="10000"/>
                  </a:srgbClr>
                </a:solidFill>
              </a:endParaRPr>
            </a:p>
          </p:txBody>
        </p:sp>
        <p:sp>
          <p:nvSpPr>
            <p:cNvPr id="53" name="Down Arrow 52"/>
            <p:cNvSpPr/>
            <p:nvPr/>
          </p:nvSpPr>
          <p:spPr>
            <a:xfrm rot="16200000">
              <a:off x="3483822" y="2546301"/>
              <a:ext cx="609600" cy="228600"/>
            </a:xfrm>
            <a:prstGeom prst="downArrow">
              <a:avLst/>
            </a:prstGeom>
            <a:grpFill/>
            <a:ln w="19050">
              <a:gradFill>
                <a:gsLst>
                  <a:gs pos="0">
                    <a:schemeClr val="bg1">
                      <a:lumMod val="25000"/>
                    </a:schemeClr>
                  </a:gs>
                  <a:gs pos="50000">
                    <a:schemeClr val="bg1">
                      <a:lumMod val="90000"/>
                    </a:schemeClr>
                  </a:gs>
                  <a:gs pos="100000">
                    <a:schemeClr val="bg1">
                      <a:lumMod val="90000"/>
                    </a:schemeClr>
                  </a:gs>
                </a:gsLst>
                <a:lin ang="5400000" scaled="0"/>
              </a:gradFill>
            </a:ln>
            <a:sp3d prstMaterial="plastic">
              <a:bevelT w="63500" h="254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1350" kern="1200">
                <a:solidFill>
                  <a:srgbClr val="E6E6E6">
                    <a:lumMod val="10000"/>
                  </a:srgbClr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71451" y="2754451"/>
            <a:ext cx="1871344" cy="503099"/>
            <a:chOff x="2209800" y="3174147"/>
            <a:chExt cx="1700617" cy="609600"/>
          </a:xfrm>
          <a:gradFill flip="none" rotWithShape="1">
            <a:gsLst>
              <a:gs pos="11000">
                <a:schemeClr val="bg1">
                  <a:lumMod val="85000"/>
                  <a:alpha val="15000"/>
                </a:schemeClr>
              </a:gs>
              <a:gs pos="100000">
                <a:schemeClr val="bg1">
                  <a:lumMod val="95000"/>
                  <a:alpha val="81000"/>
                </a:scheme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balanced" dir="t"/>
          </a:scene3d>
        </p:grpSpPr>
        <p:sp>
          <p:nvSpPr>
            <p:cNvPr id="55" name="Rectangle 54"/>
            <p:cNvSpPr/>
            <p:nvPr/>
          </p:nvSpPr>
          <p:spPr>
            <a:xfrm>
              <a:off x="2209800" y="3254829"/>
              <a:ext cx="1371600" cy="457200"/>
            </a:xfrm>
            <a:prstGeom prst="rect">
              <a:avLst/>
            </a:prstGeom>
            <a:grpFill/>
            <a:ln w="19050">
              <a:gradFill>
                <a:gsLst>
                  <a:gs pos="0">
                    <a:schemeClr val="bg1">
                      <a:lumMod val="25000"/>
                    </a:schemeClr>
                  </a:gs>
                  <a:gs pos="50000">
                    <a:schemeClr val="bg1">
                      <a:lumMod val="90000"/>
                    </a:schemeClr>
                  </a:gs>
                  <a:gs pos="100000">
                    <a:schemeClr val="bg1">
                      <a:lumMod val="90000"/>
                    </a:schemeClr>
                  </a:gs>
                </a:gsLst>
                <a:lin ang="5400000" scaled="0"/>
              </a:gradFill>
            </a:ln>
            <a:sp3d prstMaterial="plastic">
              <a:bevelT w="63500" h="254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1350" b="1" kern="1200" dirty="0" smtClean="0">
                  <a:solidFill>
                    <a:srgbClr val="E6E6E6">
                      <a:lumMod val="10000"/>
                    </a:srgbClr>
                  </a:solidFill>
                </a:rPr>
                <a:t>Consolidation!</a:t>
              </a:r>
              <a:endParaRPr lang="en-US" sz="1350" b="1" kern="1200" dirty="0">
                <a:solidFill>
                  <a:srgbClr val="E6E6E6">
                    <a:lumMod val="10000"/>
                  </a:srgbClr>
                </a:solidFill>
              </a:endParaRPr>
            </a:p>
          </p:txBody>
        </p:sp>
        <p:sp>
          <p:nvSpPr>
            <p:cNvPr id="56" name="Down Arrow 55"/>
            <p:cNvSpPr/>
            <p:nvPr/>
          </p:nvSpPr>
          <p:spPr>
            <a:xfrm rot="16200000">
              <a:off x="3491317" y="3364647"/>
              <a:ext cx="609600" cy="228600"/>
            </a:xfrm>
            <a:prstGeom prst="downArrow">
              <a:avLst/>
            </a:prstGeom>
            <a:grpFill/>
            <a:ln w="19050">
              <a:gradFill>
                <a:gsLst>
                  <a:gs pos="0">
                    <a:schemeClr val="bg1">
                      <a:lumMod val="25000"/>
                    </a:schemeClr>
                  </a:gs>
                  <a:gs pos="50000">
                    <a:schemeClr val="bg1">
                      <a:lumMod val="90000"/>
                    </a:schemeClr>
                  </a:gs>
                  <a:gs pos="100000">
                    <a:schemeClr val="bg1">
                      <a:lumMod val="90000"/>
                    </a:schemeClr>
                  </a:gs>
                </a:gsLst>
                <a:lin ang="5400000" scaled="0"/>
              </a:gradFill>
            </a:ln>
            <a:sp3d prstMaterial="plastic">
              <a:bevelT w="63500" h="254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1350" kern="1200">
                <a:solidFill>
                  <a:srgbClr val="E6E6E6">
                    <a:lumMod val="1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927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  <p:bldP spid="45" grpId="0" build="p"/>
      <p:bldP spid="4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81000" y="895350"/>
            <a:ext cx="5772150" cy="302895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Using your devices, please complete the 1 question poll </a:t>
            </a:r>
            <a:r>
              <a:rPr lang="en-US" sz="2400" dirty="0"/>
              <a:t>at this URL:  </a:t>
            </a:r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bit.ly/2yesPS4</a:t>
            </a:r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1000" b="1" dirty="0" smtClean="0">
                <a:solidFill>
                  <a:srgbClr val="091625"/>
                </a:solidFill>
                <a:hlinkClick r:id="rId4"/>
              </a:rPr>
              <a:t>https</a:t>
            </a:r>
            <a:r>
              <a:rPr lang="en-US" sz="1000" b="1" dirty="0">
                <a:solidFill>
                  <a:srgbClr val="091625"/>
                </a:solidFill>
                <a:hlinkClick r:id="rId4"/>
              </a:rPr>
              <a:t>://</a:t>
            </a:r>
            <a:r>
              <a:rPr lang="en-US" sz="1000" b="1" dirty="0" smtClean="0">
                <a:solidFill>
                  <a:srgbClr val="091625"/>
                </a:solidFill>
                <a:hlinkClick r:id="rId4"/>
              </a:rPr>
              <a:t>PollEv.com/multiple_choice_polls/QboZjkorGckrECF/web</a:t>
            </a:r>
            <a:endParaRPr lang="en-US" sz="1000" b="1" dirty="0" smtClean="0">
              <a:solidFill>
                <a:srgbClr val="091625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>
              <a:solidFill>
                <a:srgbClr val="09162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Minds On:  Inquiry, Makerspaces &amp; You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88" l="3911" r="994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19622"/>
            <a:ext cx="1080120" cy="169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06" y="555526"/>
            <a:ext cx="5493358" cy="394097"/>
          </a:xfrm>
        </p:spPr>
        <p:txBody>
          <a:bodyPr>
            <a:noAutofit/>
          </a:bodyPr>
          <a:lstStyle/>
          <a:p>
            <a:pPr lvl="0" defTabSz="274320">
              <a:defRPr sz="1800" b="0">
                <a:solidFill>
                  <a:srgbClr val="000000"/>
                </a:solidFill>
              </a:defRPr>
            </a:pPr>
            <a:r>
              <a:rPr lang="en-CA" sz="1800" b="1" dirty="0">
                <a:solidFill>
                  <a:srgbClr val="171717"/>
                </a:solidFill>
              </a:rPr>
              <a:t>Q:  What exactly is Inquiry-Based Learning?</a:t>
            </a:r>
            <a:br>
              <a:rPr lang="en-CA" sz="1800" b="1" dirty="0">
                <a:solidFill>
                  <a:srgbClr val="171717"/>
                </a:solidFill>
              </a:rPr>
            </a:br>
            <a:r>
              <a:rPr lang="en-CA" sz="1800" b="1" dirty="0" smtClean="0">
                <a:solidFill>
                  <a:srgbClr val="1F5FA0"/>
                </a:solidFill>
              </a:rPr>
              <a:t>A:  Inquiry </a:t>
            </a:r>
            <a:r>
              <a:rPr lang="en-CA" sz="1800" b="1" dirty="0">
                <a:solidFill>
                  <a:srgbClr val="1F5FA0"/>
                </a:solidFill>
              </a:rPr>
              <a:t>is…</a:t>
            </a:r>
            <a:endParaRPr lang="en-CA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345281" y="1059582"/>
            <a:ext cx="5915025" cy="3263504"/>
          </a:xfrm>
          <a:prstGeom prst="rect">
            <a:avLst/>
          </a:prstGeom>
        </p:spPr>
        <p:txBody>
          <a:bodyPr lIns="68580" tIns="34290" rIns="68580" bIns="34290">
            <a:normAutofit lnSpcReduction="10000"/>
          </a:bodyPr>
          <a:lstStyle/>
          <a:p>
            <a:r>
              <a:rPr lang="en-CA" dirty="0" smtClean="0"/>
              <a:t>…a </a:t>
            </a:r>
            <a:r>
              <a:rPr lang="en-CA" b="1" dirty="0"/>
              <a:t>dynamic process </a:t>
            </a:r>
            <a:r>
              <a:rPr lang="en-CA" dirty="0"/>
              <a:t>of being open to wonder and puzzlement and coming to know and understand the </a:t>
            </a:r>
            <a:r>
              <a:rPr lang="en-CA" dirty="0" smtClean="0"/>
              <a:t>world</a:t>
            </a:r>
          </a:p>
          <a:p>
            <a:r>
              <a:rPr lang="en-CA" dirty="0" smtClean="0"/>
              <a:t>…a </a:t>
            </a:r>
            <a:r>
              <a:rPr lang="en-CA" b="1" dirty="0"/>
              <a:t>stance </a:t>
            </a:r>
            <a:r>
              <a:rPr lang="en-CA" dirty="0"/>
              <a:t>that pervades all aspects of life and is essential to the way in which knowledge is </a:t>
            </a:r>
            <a:r>
              <a:rPr lang="en-CA" dirty="0" smtClean="0"/>
              <a:t>created</a:t>
            </a:r>
          </a:p>
          <a:p>
            <a:r>
              <a:rPr lang="en-CA" dirty="0" smtClean="0"/>
              <a:t>…based </a:t>
            </a:r>
            <a:r>
              <a:rPr lang="en-CA" dirty="0"/>
              <a:t>on the belief that </a:t>
            </a:r>
            <a:r>
              <a:rPr lang="en-CA" b="1" dirty="0"/>
              <a:t>understanding is constructed in the process of people working and conversing together</a:t>
            </a:r>
            <a:r>
              <a:rPr lang="en-CA" dirty="0"/>
              <a:t> as they </a:t>
            </a:r>
            <a:r>
              <a:rPr lang="en-CA" b="1" dirty="0"/>
              <a:t>pose and solve </a:t>
            </a:r>
            <a:r>
              <a:rPr lang="en-CA" dirty="0"/>
              <a:t>the problems, </a:t>
            </a:r>
            <a:r>
              <a:rPr lang="en-CA" b="1" dirty="0"/>
              <a:t>make discoveries </a:t>
            </a:r>
            <a:r>
              <a:rPr lang="en-CA" dirty="0"/>
              <a:t>and rigorously </a:t>
            </a:r>
            <a:r>
              <a:rPr lang="en-CA" b="1" dirty="0" smtClean="0"/>
              <a:t>test the </a:t>
            </a:r>
            <a:r>
              <a:rPr lang="en-CA" b="1" dirty="0"/>
              <a:t>discoveries</a:t>
            </a:r>
            <a:r>
              <a:rPr lang="en-CA" dirty="0"/>
              <a:t> that arise in the course of shared activity</a:t>
            </a:r>
            <a:r>
              <a:rPr lang="en-CA" dirty="0" smtClean="0"/>
              <a:t>.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chemeClr val="accent2">
                    <a:lumMod val="75000"/>
                  </a:schemeClr>
                </a:solidFill>
              </a:rPr>
              <a:t>Consider:  How does this align with the idea of “making?” </a:t>
            </a:r>
          </a:p>
          <a:p>
            <a:pPr lvl="1"/>
            <a:endParaRPr lang="en-CA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AutoShape 4" descr="data:image/jpeg;base64,/9j/4AAQSkZJRgABAQAAAQABAAD/2wCEAAkGBxAQDxAODhAPEA0OEA8ODxANEA8NDxAOFhEWFhURFhQYHSggGBwnHBQWITEhJSk3Li4uFx8zODMsNygtLisBCgoKDg0OGhAQGi8mICQ0LCwsLCw0LDUyLCwsLywsLywsLCwsLCwvLDQsLCwsLywsLCwsLCwsLCwsLCwsLCwsLP/AABEIAQMAwgMBEQACEQEDEQH/xAAcAAEAAQUBAQAAAAAAAAAAAAAABQEDBAYHAgj/xABDEAACAQICBQcKAwYFBQAAAAAAAQIDEQQFBhIhMUEHE1FhcYGxIiMyM0JygpGhwRRSwmJzs7TR4SQ0U2OyQ0SSovD/xAAbAQEAAgMBAQAAAAAAAAAAAAAABAUBAwYCB//EAC4RAQACAQMCBAQHAQEBAAAAAAABAgMEBREhMRITQVEiMmFxBhRCgZGhsdHBI//aAAwDAQACEQMRAD8A7iAAAAAAAAAAAAAAAAAAAAAAAAAAAAAAAAAAAAAAAAAAAAAAAAAAAAAAAAAAAAAAAAAAAAAAAAAAAAAAAAAAAAAAAAAAAAAAAAAAAAAAILPNL8Dg244jEQVRf9Kn52r3xju7zXfLSveUzT6DUZ/kr09/RqWK5YMMm+aw1efQ5yhTv8rmidXX0haU/D2afmtELFLlip38vB1Ev2KsZP6pGPzcez3P4cyel4TeV8qGXVmozlUw8n/rw8n/AMo3S7zZXU0lDzbJqsfWI5j6NwwuKp1YKpRnCpTltU6clOLXU0b4mJ7Kq9LUni0cSvGXkAAAAAAAAAAAAAAAAAAADzOSSbe5Jt8diDMRz0cW005S62IcqGBc6GG2xdXbCvU4XT3wj9ezcV+XUzPSrrdu2WlIjJm6z7ejnrd229rbbbe1t9JFdDEREcQBkAASOR57icFPnMLVlTd7yje9OfVKG57u090yWpPRF1Ojw6ivGSv7+rtOhGn9HH2o1dWjjbehfyKuy7dNvs9F7e0sMWeL9PVx+4bVk0vxR1r7+33bmb1SAAAAAAAAAAAAAAAAAAAByPlU0I1NfMsJHyHeeKpxXove6y6uld/SQtRh/VV0+zbp2wZZ+0/+OXEJ1IAAAAPUJuLUotxlFpxcW001uaa3MdmLVi0cT2du5NdN/wAbH8LimvxtON4y3KvBe11SXFcd/TaxwZ/HHE93F7ttn5a3mY/ln+m+klSAAAAAAAAAAAAAAAAAAApJJpp7U9jT2poDhvKXoV+CqPFYaP8AgqstsV/29R+z7re7o3dBXajD4Z8UdnZbRufnR5WSfij+0BkOiWOxq1sPQk6f+rU83S7pPf3GumG9+ydqdz0+n6Wt19oT9XkozJRunhZP8sa09b/2gl9TZ+Uugx+INPz2lqeb5NicJPUxVGpSk/Rcl5Mvdktku5mm+O1O8LXT6zDqI5x25YJ4SQC9hMTOlUhWpScKlOSnCS3qSewRMxPMPGXHXJSaWjpL6L0N0gjmGEhiFZVF5utBexWSV+53uupltiyRevL59rtJbTZppPb0+ycNiGAAAAAAAAAAAAAAAAAAC1isNCrCVKrCM6c04zhNKUZRfBpmJjl6raazzWeJe6dOMYqMUoxirRjFKKS6EluMsTMzPMvQYYma5ZRxVKVDEU41KU1ZqS3PhJPg10oxasWjiWzFlvitF6TxL5/030WnluI5ttzw9S8qFR8Y32wl+0v6Mq82Ly5+jutt3CNXj6/NHeGumpZBgb1yRZ06GP8Aw8n5rGR1LcFWirwfiu9ErS34tx7qPftNGTB5kd6/47mWLiwAAAAAAAAAAAAAAAAAAAAAABq/KRlEcVltdNXqUIvE0nxU4JtpdsbrvNWenipKw2vUTh1NZ9J6T+756Kp9ADAycuxTo1qVZbHSqU6mzf5Mk/seqTxaJatRj8zFanvD6ji7pPpVy5fNJVAAAAAAAAAAAAAAAAAAAAAAARGluLjRwGLqytaNCqknxk4tRj3tpHjJPFZlJ0eOcmelY94fNBUPo6pgGuHEQxbtL6qoK0IrojFfQuofMrTzaXsy8gAAAAAAAAAAAAAAEDmumWXYZtVsVT11vhTvWn3qF7d5rtlpXvKZh2/UZvkpLX8Tys5fH0IYmp7tOMf+Ukap1VE6uw6qe/EfutU+V7At2dDFxXS40X4TMfm6PU/h/U+8JHD8p2Vz31qlP95RqeMUz3Gpxz6tF9m1df08/aUpR0zyyausbhl79RU38pWPcZae6Nbb9VHfHP8ABjNM8tpRc5Yyg7K+rTmqs32RjdsTlpHqU2/U3niKS5HygadSzFqhRjKng4S1kpbJ1ZK9pStuXQu/sg58/j6R2dVte1Rpv/pfrb/GmEddAEvojl7xOPwtBK6lWg5dUIvWl9Is94q+K8Qh7hm8rTXt9H0sW752AAAAAAAAAAAAAA1bS/TnDZcnB+exTV40IOzXQ5y3QX16jTlzVp91jodsy6qeY6V9/wDjjmkemmOxzaq1XCi91Gj5FO3Q+Mu9kDJnvd1uk2vT6frEcz7y101LJUMAAABQCoZAAHWORfR9rnMxqJrWToYe/GN05z+aSXYybpcf6pcpv+si0xgr6dZdVJrmgAAAAAAAAAAAANQ5TM8xWCwmvhIesbhUr7+YT3PV6XuTexfI0Z72rXmFptWmxZ83hyT+3u4HVqSlJynJynJuUpSblKUnvbb3srJnnu7qtYrHFY4h5D0AAAYAAAAADLadBtDquY1VJqUMHCXnau1a3+3B8ZeHyT3YcM3n6KrctyppaeGvW09o9vu79hMNClThSpRUKdOKhCMdijFKyRZxHEcQ4a95vabW7yvGXkAAAAAAAAAAAAC1isPCrCVKrFTp1IuE4yV1KLVmmjExz0l6peaWi1Z6w4Bp9ojPLq94Xlg6rfMze3Ve181J9KXHiu8rc2HwT07O52vcY1VOLfNHf/rVjQtQCR0fy2WJxFGHN1J0JVYRqypp2UNZa3lcNhtx4ptPbortbr8eCk8WjxejZs35OMZz1R4GjzuFuuacqtKM9yvF6zW53Rtvprc/D2QdLvmGccedPFvXpKJxGg+aU/SwVb4HTq/8WzV5GT2Ta7tpLfr/ANRlbJMXC+vhcRG2+9Gpb52PE47R6JNdXgt2vH8saOEqt6qp1HLoUJN/Kxjwz7Pc58cRz4o/ltWS6GTrYPE1atOvTxcXbDUprmtdJJttSW1O7XcSKaeZrMz3U2q3iMWetazE19ZTmh3Jo51FPMPVpX5mm7Xl0SkuHYbcel9bIer3+bR4cEcfWXXcLhoUoRpUoRp04LVjCCUYxXQkiXERHSHOXva8+K08yumXkAAAAAAAAAAAFqrXjHe9oFqWPpriBfo1VOKlF3i9wGLnGV0sXQnhq8dalUVmuKfCSfBp7UzzasWjiW3DmvhvF6T1hwPONCsZQx34GnTnWlO8qM4q0Z0vzN7o2433d6K22C0W8MO3wbrhvg8208cd4+rpOiXJjh8OlVxqjicRv1XfmKb6l7T638kS8WmrXrPWXPa7esuafDj+Gv8Actmq2hekoq0dkbJJWtsJKlmZmeZSmDoqEIxjtW+/S3tuGHieIes0reS7N79tgPPPS6V8gL9CprK/FOzAwM3w0W4VNusvJsuMdr+n3AvZfLWu+EUl3gZoAAAAAAAAAAAAAILNJ+cfd4ARlepsYE3o1K+HXVKS8AJUCluPECoERjVas/2kmvD7AZuAneOrxj4MDCozvKo/9yovlJoC9cC/gX6S614AY+Mqa0n0R2d/EC9li8lvpk/oBmAAAAAAAAAAAABHZ5neHwVLnsVUVOG6K2ylOX5YxW1s83vFY5lv0+myZ7eHHHMuYZtynUp1JOjhqkoX2OpUjTb67JMizq49IXuP8O5Jj4rxEmB05w1byKilQk9i12pQb95bu9HumprbpPRF1Ox58UeKvxQ6Tot/loy4SlJrsvb7ElSzHCXAAAI3N4bYT63F+K8GB4wtW049D8l9+762AwcJiVzuIpv0oV57OpvWX0YGXzyAv4WslTq1OEb/AEjf7gYLk9Xr4gTGChq04Lqu+17fuBfAAAAAAAAAAAHivVjCMpydowi5SfRFK7YnozWs2niHzbpVn9TH4meIqN6t3GjB7qdLhFdfF9ZUZck3ty+h6DR002KKx39ZQ5rTFDLDq/JPpe1TlgMQ7qjHXoSb2qnfyodzat29RO0uXn4ZclvuhilvOp693UMLi4VFeDv9CY51fAAYuZQvSl0xtL5f2uBgULbG+p9/SBH4rJNfGvFwrakKkFGrT1buVSOxTTvs2WVuoDOeXbPTAuYfDxhQjQlLWS2zfGpK+s31K/AC26d5KK9ppdwE2AAAAAAAAAAAAEbnsVOjUouMpqrCUJRhONKTjJWaUnuMTHMcPeO80tFo7w4pp7o7HCwpVaVGlQg5OnKEcRVr1G2rpvWVlaz3PiQc+GKxzV1O07lkzXmmWeWnER0i7hcPOrUhSpq9SpKMIJuy1m7LaZrHM8NWbJGOk3n0dOyvQ2hh69Oovx1OSUlKNZUqtOScWnq1aSsunb0FjjwRWeYcZq91yZ8c47RHHvDfMrlFSpKHo3cUupJkhTp8ABSSumnuewDXoycbxe+LcfkwKqqBXn30gU50DLy3yql/yxv37v6gSwAAAAAAAAAAAAYGaYCVZLUqc1JbL6vOJrsugOG8puW42hi7YmpKrhm28NNJRg1baml7S3O5A1M2ievZ1myVwzTmvzerUkRHRQ9UqsoSjOEnGcGpRkt6kndMzE8Ty15aRes1ntLp+Q6R4vE04Rq04qpJqKcXq66e6Tj7Ja47TavMuA1uHHiyzXHPMOi5HlDorXqyUqu3ZG+pC++3S+s2IiYAAAIDMo6tWfXaXzX9bgYmsA1gGsBMZLHZOXS0vkv7gSQAAAAAAAAAAAAAIXS3B062GdOrCM4OUbqSuuO0xasWjiWzFlvit4qTxLlWL0JoXbhKrBdCkpL6q5GnS0nsuce/6iscTESphdFqNJ3tKcludR3t3LYe6aeleqPqd41GaOOeI+jYMnw1q1P34+JvVTqAAAAAh86j5cX0xa+T/uBFsCgFUBsGUxtSXW2//vkBmAAAAAAAAAAAAAAj87V6XxIDVqtICw6IHvCUrVafvx8UBvoAAAAi869jsn+kCJaApYCqQGw5f6qHY/FgZIAAAAAAAAAAAAAMHN/V/EgNbxEdjAxcrm6lLnGrXlNLjsjNwv8AOLAyacfOQ9+PiBuYAAAAjM59j4/0gRUgLakBcQGwZf6qHY/FgZAAAAAAAAAAAAAAMLNvV/EvuBr1dbH2AYWRr/DU+2v/ADFUDLj6cPfj4oDcAAAABGZz7Hx/pAjGBg0tZV3GVtWUNeFt+ybi796AzgJ7L/VQ7H4sDIAAAAAAAAAAAAABhZt6v4l4MDX6+5gYeRf5an21/wCYqgZS9OHvx8QNuuAuAuAuBG5w/Q+P9IEYBiP18P3E/wCPIDLAncv9VDsfiwMkAAAAAAAAAAAAKXAws1fm+9fcCBrbmBg5D/loe9X/AJiqBlX8qHvx8QNn58BzoDnAPSkBgZq/Q+P9IEeBiP18P3Ev48gMsCcy/wBVHsfiwMkCoAAAAAAAAABRsC3OQEZmnOODUEm1tSbtcDXsT+LaajQWtbZrVEo/S7+gFjBUMZTgoSp0pJK3m5OLTu29627WBlUKGJlOLdOMIxd25Tu33IDYKMJcbdwGTGIHtWA9XQGBmj9D4v0gYAGHfz8P3Ev48gMwCbwD83HsfiwMm4FbgAKgAAAAAAAUaA8OIHiVIC26C6AKfh10AVVECvNANQCjQHiTAjsfXV4pvbtXh/QDF51dIEZRx1KWISU4uShOFr9FTW+7AkudXSBL4CreEbPh9wMyLAuJAerAVAAAAAAAAAAKWApYBYBYCgACjQFuUQMPF5fTqK04JrrAjZaOYf8AI7dDqVWvlcCj0awzSXMw2brKzXYwLlPR3Dr2G+p1KjXybAmKGHjFJJJJAZMQPQAAAAAAAAAAAAAAACgAClgKWAo0BTVApqANQAoAekgPSA9AAAAAAAAAAAAAAAAAACgABYBYClgFgK2AAAKgAAAAAAAAAAAAAAAAAAAAAAAAAAAAAAAAAAAAAAAAAAAAAAAAAAAAAAAAAAAAAAAAP//Z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CA" kern="1200"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4800" y="4410107"/>
            <a:ext cx="19511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CA" sz="1100" kern="1200" dirty="0" smtClean="0">
                <a:ea typeface="+mn-ea"/>
                <a:cs typeface="+mn-cs"/>
              </a:rPr>
              <a:t>Adapted from www.galileo.org</a:t>
            </a:r>
            <a:endParaRPr lang="en-CA" sz="11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9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>
                <a:solidFill>
                  <a:schemeClr val="accent2">
                    <a:lumMod val="75000"/>
                  </a:schemeClr>
                </a:solidFill>
              </a:rPr>
              <a:t>Inquiry/”Making” is </a:t>
            </a:r>
            <a:r>
              <a:rPr lang="en-CA" b="1" dirty="0" smtClean="0">
                <a:solidFill>
                  <a:schemeClr val="accent2">
                    <a:lumMod val="75000"/>
                  </a:schemeClr>
                </a:solidFill>
              </a:rPr>
              <a:t>not…</a:t>
            </a:r>
            <a:endParaRPr lang="en-CA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971550"/>
            <a:ext cx="5915025" cy="3263504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/>
          <a:p>
            <a:r>
              <a:rPr lang="en-CA" dirty="0" smtClean="0"/>
              <a:t>…a </a:t>
            </a:r>
            <a:r>
              <a:rPr lang="en-CA" b="1" dirty="0"/>
              <a:t>“method” </a:t>
            </a:r>
            <a:r>
              <a:rPr lang="en-CA" dirty="0"/>
              <a:t>of doing science, </a:t>
            </a:r>
            <a:r>
              <a:rPr lang="en-CA" dirty="0" smtClean="0"/>
              <a:t>math, history </a:t>
            </a:r>
            <a:r>
              <a:rPr lang="en-CA" dirty="0"/>
              <a:t>or any other subject, in which the obligatory first stage in a </a:t>
            </a:r>
            <a:r>
              <a:rPr lang="en-CA" b="1" dirty="0"/>
              <a:t>fixed, linear sequence</a:t>
            </a:r>
            <a:r>
              <a:rPr lang="en-CA" dirty="0"/>
              <a:t> is that of students each formulating questions to investigate</a:t>
            </a:r>
            <a:r>
              <a:rPr lang="en-CA" dirty="0" smtClean="0"/>
              <a:t>.</a:t>
            </a:r>
          </a:p>
          <a:p>
            <a:r>
              <a:rPr lang="en-CA" dirty="0" smtClean="0"/>
              <a:t>Rather</a:t>
            </a:r>
            <a:r>
              <a:rPr lang="en-CA" dirty="0"/>
              <a:t>, it is an approach to the chosen themes and topics in which the </a:t>
            </a:r>
            <a:r>
              <a:rPr lang="en-CA" b="1" dirty="0"/>
              <a:t>posing of real questions is positively encouraged, </a:t>
            </a:r>
            <a:r>
              <a:rPr lang="en-CA" dirty="0"/>
              <a:t>whenever they occur and by whoever they are asked. </a:t>
            </a:r>
            <a:r>
              <a:rPr lang="en-CA" dirty="0" smtClean="0"/>
              <a:t>All </a:t>
            </a:r>
            <a:r>
              <a:rPr lang="en-CA" dirty="0"/>
              <a:t>tentative </a:t>
            </a:r>
            <a:r>
              <a:rPr lang="en-CA" b="1" dirty="0"/>
              <a:t>answers</a:t>
            </a:r>
            <a:r>
              <a:rPr lang="en-CA" dirty="0"/>
              <a:t> are </a:t>
            </a:r>
            <a:r>
              <a:rPr lang="en-CA" b="1" dirty="0"/>
              <a:t>taken seriously </a:t>
            </a:r>
            <a:r>
              <a:rPr lang="en-CA" dirty="0"/>
              <a:t>and </a:t>
            </a:r>
            <a:r>
              <a:rPr lang="en-CA" b="1" dirty="0" smtClean="0"/>
              <a:t>investigated </a:t>
            </a:r>
            <a:r>
              <a:rPr lang="en-CA" dirty="0"/>
              <a:t>as</a:t>
            </a:r>
            <a:r>
              <a:rPr lang="en-CA" b="1" dirty="0"/>
              <a:t> rigorously</a:t>
            </a:r>
            <a:r>
              <a:rPr lang="en-CA" dirty="0"/>
              <a:t> as the circumstances </a:t>
            </a:r>
            <a:r>
              <a:rPr lang="en-CA" dirty="0" smtClean="0"/>
              <a:t>permit.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4614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>
            <a:spLocks noGrp="1"/>
          </p:cNvSpPr>
          <p:nvPr>
            <p:ph type="body" idx="1"/>
          </p:nvPr>
        </p:nvSpPr>
        <p:spPr>
          <a:xfrm>
            <a:off x="390674" y="987574"/>
            <a:ext cx="6278686" cy="898922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600" b="1" dirty="0">
                <a:solidFill>
                  <a:srgbClr val="171717"/>
                </a:solidFill>
              </a:rPr>
              <a:t>Q:  I want to incorporate “making” into my lesson.  Where do I start? </a:t>
            </a:r>
          </a:p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600" b="1" dirty="0">
                <a:solidFill>
                  <a:srgbClr val="0070C0"/>
                </a:solidFill>
              </a:rPr>
              <a:t>A:  Start where you always do—using Backwards </a:t>
            </a:r>
            <a:r>
              <a:rPr sz="1600" b="1" dirty="0" smtClean="0">
                <a:solidFill>
                  <a:srgbClr val="0070C0"/>
                </a:solidFill>
              </a:rPr>
              <a:t>Design</a:t>
            </a:r>
            <a:endParaRPr sz="1600" b="1" dirty="0">
              <a:solidFill>
                <a:srgbClr val="0070C0"/>
              </a:solidFill>
            </a:endParaRPr>
          </a:p>
          <a:p>
            <a:pPr lvl="0">
              <a:defRPr sz="1800" b="0">
                <a:solidFill>
                  <a:srgbClr val="000000"/>
                </a:solidFill>
              </a:defRPr>
            </a:pPr>
            <a:endParaRPr sz="1500" b="1" dirty="0">
              <a:solidFill>
                <a:srgbClr val="171717"/>
              </a:solidFill>
            </a:endParaRPr>
          </a:p>
        </p:txBody>
      </p:sp>
      <p:sp>
        <p:nvSpPr>
          <p:cNvPr id="650" name="Shape 6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 dirty="0">
                <a:solidFill>
                  <a:srgbClr val="0070C0"/>
                </a:solidFill>
              </a:rPr>
              <a:t>Lesson Planning &amp; Making</a:t>
            </a:r>
          </a:p>
        </p:txBody>
      </p:sp>
      <p:sp>
        <p:nvSpPr>
          <p:cNvPr id="651" name="Shape 651"/>
          <p:cNvSpPr/>
          <p:nvPr/>
        </p:nvSpPr>
        <p:spPr>
          <a:xfrm>
            <a:off x="390674" y="2067694"/>
            <a:ext cx="4982542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180473" lvl="0" indent="-180473">
              <a:buSzPct val="100000"/>
              <a:buChar char="•"/>
              <a:defRPr>
                <a:solidFill>
                  <a:srgbClr val="000000"/>
                </a:solidFill>
              </a:defRPr>
            </a:pPr>
            <a:r>
              <a:rPr b="1" dirty="0">
                <a:solidFill>
                  <a:schemeClr val="tx2"/>
                </a:solidFill>
              </a:rPr>
              <a:t>What is the </a:t>
            </a:r>
            <a:r>
              <a:rPr b="1" dirty="0">
                <a:solidFill>
                  <a:schemeClr val="accent3"/>
                </a:solidFill>
              </a:rPr>
              <a:t>Big Idea</a:t>
            </a:r>
            <a:r>
              <a:rPr b="1" dirty="0">
                <a:solidFill>
                  <a:schemeClr val="tx2"/>
                </a:solidFill>
              </a:rPr>
              <a:t>?</a:t>
            </a:r>
          </a:p>
          <a:p>
            <a:pPr marL="180473" lvl="0" indent="-180473">
              <a:buSzPct val="100000"/>
              <a:buChar char="•"/>
              <a:defRPr>
                <a:solidFill>
                  <a:srgbClr val="000000"/>
                </a:solidFill>
              </a:defRPr>
            </a:pPr>
            <a:r>
              <a:rPr b="1" dirty="0">
                <a:solidFill>
                  <a:schemeClr val="tx2"/>
                </a:solidFill>
              </a:rPr>
              <a:t>What do you want your students to </a:t>
            </a:r>
            <a:r>
              <a:rPr b="1" dirty="0">
                <a:solidFill>
                  <a:schemeClr val="accent3"/>
                </a:solidFill>
              </a:rPr>
              <a:t>know</a:t>
            </a:r>
            <a:r>
              <a:rPr b="1" dirty="0">
                <a:solidFill>
                  <a:schemeClr val="tx2"/>
                </a:solidFill>
              </a:rPr>
              <a:t> </a:t>
            </a:r>
            <a:r>
              <a:rPr b="1" dirty="0" smtClean="0">
                <a:solidFill>
                  <a:schemeClr val="tx2"/>
                </a:solidFill>
              </a:rPr>
              <a:t>and/or</a:t>
            </a:r>
            <a:r>
              <a:rPr lang="en-CA" b="1" dirty="0" smtClean="0">
                <a:solidFill>
                  <a:schemeClr val="tx2"/>
                </a:solidFill>
              </a:rPr>
              <a:t> </a:t>
            </a:r>
            <a:r>
              <a:rPr b="1" dirty="0" smtClean="0">
                <a:solidFill>
                  <a:schemeClr val="tx2"/>
                </a:solidFill>
              </a:rPr>
              <a:t>be </a:t>
            </a:r>
            <a:r>
              <a:rPr b="1" dirty="0">
                <a:solidFill>
                  <a:schemeClr val="tx2"/>
                </a:solidFill>
              </a:rPr>
              <a:t>able to </a:t>
            </a:r>
            <a:r>
              <a:rPr b="1" dirty="0">
                <a:solidFill>
                  <a:schemeClr val="accent3"/>
                </a:solidFill>
              </a:rPr>
              <a:t>do</a:t>
            </a:r>
            <a:r>
              <a:rPr b="1" dirty="0">
                <a:solidFill>
                  <a:schemeClr val="tx2"/>
                </a:solidFill>
              </a:rPr>
              <a:t>?</a:t>
            </a:r>
          </a:p>
          <a:p>
            <a:pPr marL="180473" lvl="0" indent="-180473">
              <a:buSzPct val="100000"/>
              <a:buChar char="•"/>
              <a:defRPr>
                <a:solidFill>
                  <a:srgbClr val="000000"/>
                </a:solidFill>
              </a:defRPr>
            </a:pPr>
            <a:r>
              <a:rPr b="1" dirty="0">
                <a:solidFill>
                  <a:schemeClr val="tx2"/>
                </a:solidFill>
              </a:rPr>
              <a:t>How will you know when they have </a:t>
            </a:r>
            <a:r>
              <a:rPr b="1" dirty="0">
                <a:solidFill>
                  <a:schemeClr val="accent3"/>
                </a:solidFill>
              </a:rPr>
              <a:t>learned</a:t>
            </a:r>
            <a:r>
              <a:rPr b="1" dirty="0">
                <a:solidFill>
                  <a:schemeClr val="tx2"/>
                </a:solidFill>
              </a:rPr>
              <a:t> it?</a:t>
            </a:r>
          </a:p>
          <a:p>
            <a:pPr marL="180473" lvl="0" indent="-180473">
              <a:buSzPct val="100000"/>
              <a:buChar char="•"/>
              <a:defRPr>
                <a:solidFill>
                  <a:srgbClr val="000000"/>
                </a:solidFill>
              </a:defRPr>
            </a:pPr>
            <a:r>
              <a:rPr b="1" dirty="0">
                <a:solidFill>
                  <a:schemeClr val="tx2"/>
                </a:solidFill>
              </a:rPr>
              <a:t>How will you </a:t>
            </a:r>
            <a:r>
              <a:rPr b="1" dirty="0">
                <a:solidFill>
                  <a:schemeClr val="accent3"/>
                </a:solidFill>
              </a:rPr>
              <a:t>get them there</a:t>
            </a:r>
            <a:r>
              <a:rPr b="1" dirty="0">
                <a:solidFill>
                  <a:schemeClr val="tx2"/>
                </a:solidFill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>
            <a:spLocks noGrp="1"/>
          </p:cNvSpPr>
          <p:nvPr>
            <p:ph type="title"/>
          </p:nvPr>
        </p:nvSpPr>
        <p:spPr>
          <a:xfrm>
            <a:off x="332656" y="771550"/>
            <a:ext cx="4914903" cy="89535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 dirty="0">
                <a:solidFill>
                  <a:srgbClr val="171717"/>
                </a:solidFill>
              </a:rPr>
              <a:t>Q:  Can I see some examples, please?</a:t>
            </a:r>
          </a:p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 dirty="0">
                <a:solidFill>
                  <a:srgbClr val="0070C0"/>
                </a:solidFill>
              </a:rPr>
              <a:t>A:  Of course, you can!</a:t>
            </a:r>
          </a:p>
        </p:txBody>
      </p:sp>
      <p:sp>
        <p:nvSpPr>
          <p:cNvPr id="2" name="Rectangle 1"/>
          <p:cNvSpPr/>
          <p:nvPr/>
        </p:nvSpPr>
        <p:spPr>
          <a:xfrm>
            <a:off x="620688" y="2067694"/>
            <a:ext cx="5472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tx2"/>
                </a:solidFill>
                <a:hlinkClick r:id="rId2"/>
              </a:rPr>
              <a:t>http://janettehughes.ca/lab/science-3d-discovery-design-development-through-makerspaces-2/lesson-plans</a:t>
            </a:r>
            <a:r>
              <a:rPr lang="en-CA" dirty="0" smtClean="0">
                <a:solidFill>
                  <a:schemeClr val="tx2"/>
                </a:solidFill>
                <a:hlinkClick r:id="rId2"/>
              </a:rPr>
              <a:t>/</a:t>
            </a:r>
            <a:endParaRPr lang="en-CA" dirty="0" smtClean="0">
              <a:solidFill>
                <a:schemeClr val="tx2"/>
              </a:solidFill>
            </a:endParaRPr>
          </a:p>
          <a:p>
            <a:endParaRPr lang="en-CA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900">
                <a:solidFill>
                  <a:srgbClr val="EDEDED"/>
                </a:solidFill>
              </a:rPr>
              <a:t>8</a:t>
            </a:fld>
            <a:endParaRPr sz="900">
              <a:solidFill>
                <a:srgbClr val="EDEDED"/>
              </a:solidFill>
            </a:endParaRPr>
          </a:p>
        </p:txBody>
      </p:sp>
      <p:sp>
        <p:nvSpPr>
          <p:cNvPr id="658" name="Shape 658"/>
          <p:cNvSpPr>
            <a:spLocks noGrp="1"/>
          </p:cNvSpPr>
          <p:nvPr>
            <p:ph type="body" idx="1"/>
          </p:nvPr>
        </p:nvSpPr>
        <p:spPr>
          <a:xfrm>
            <a:off x="457200" y="895350"/>
            <a:ext cx="6140152" cy="3028950"/>
          </a:xfrm>
          <a:prstGeom prst="rect">
            <a:avLst/>
          </a:prstGeom>
        </p:spPr>
        <p:txBody>
          <a:bodyPr/>
          <a:lstStyle/>
          <a:p>
            <a:pPr lvl="0" defTabSz="541781">
              <a:spcBef>
                <a:spcPts val="300"/>
              </a:spcBef>
              <a:defRPr>
                <a:solidFill>
                  <a:srgbClr val="000000"/>
                </a:solidFill>
              </a:defRPr>
            </a:pPr>
            <a:r>
              <a:rPr sz="1422" dirty="0">
                <a:solidFill>
                  <a:schemeClr val="accent3"/>
                </a:solidFill>
              </a:rPr>
              <a:t>BIG </a:t>
            </a:r>
            <a:r>
              <a:rPr sz="1422" dirty="0" smtClean="0">
                <a:solidFill>
                  <a:schemeClr val="accent3"/>
                </a:solidFill>
              </a:rPr>
              <a:t>IDEA:</a:t>
            </a:r>
            <a:r>
              <a:rPr lang="en-CA" sz="1422" dirty="0" smtClean="0">
                <a:solidFill>
                  <a:schemeClr val="accent3"/>
                </a:solidFill>
              </a:rPr>
              <a:t> </a:t>
            </a:r>
            <a:r>
              <a:rPr sz="1422" dirty="0" smtClean="0">
                <a:solidFill>
                  <a:srgbClr val="171717"/>
                </a:solidFill>
              </a:rPr>
              <a:t>Sound </a:t>
            </a:r>
            <a:r>
              <a:rPr sz="1422" dirty="0">
                <a:solidFill>
                  <a:srgbClr val="171717"/>
                </a:solidFill>
              </a:rPr>
              <a:t>is created by vibrations</a:t>
            </a:r>
            <a:r>
              <a:rPr sz="1422" dirty="0" smtClean="0">
                <a:solidFill>
                  <a:srgbClr val="171717"/>
                </a:solidFill>
              </a:rPr>
              <a:t>.</a:t>
            </a:r>
            <a:endParaRPr lang="en-CA" sz="1422" dirty="0" smtClean="0">
              <a:solidFill>
                <a:srgbClr val="171717"/>
              </a:solidFill>
            </a:endParaRPr>
          </a:p>
          <a:p>
            <a:pPr lvl="0" defTabSz="541781">
              <a:spcBef>
                <a:spcPts val="300"/>
              </a:spcBef>
              <a:defRPr>
                <a:solidFill>
                  <a:srgbClr val="000000"/>
                </a:solidFill>
              </a:defRPr>
            </a:pPr>
            <a:endParaRPr sz="1422" dirty="0">
              <a:solidFill>
                <a:srgbClr val="171717"/>
              </a:solidFill>
            </a:endParaRPr>
          </a:p>
          <a:p>
            <a:pPr lvl="0" defTabSz="541781">
              <a:spcBef>
                <a:spcPts val="300"/>
              </a:spcBef>
              <a:defRPr>
                <a:solidFill>
                  <a:srgbClr val="000000"/>
                </a:solidFill>
              </a:defRPr>
            </a:pPr>
            <a:r>
              <a:rPr sz="1422" dirty="0" smtClean="0">
                <a:solidFill>
                  <a:schemeClr val="accent3"/>
                </a:solidFill>
              </a:rPr>
              <a:t>Overall </a:t>
            </a:r>
            <a:r>
              <a:rPr sz="1422" dirty="0">
                <a:solidFill>
                  <a:schemeClr val="accent3"/>
                </a:solidFill>
              </a:rPr>
              <a:t>Science and Technology Curriculum Expectations</a:t>
            </a:r>
            <a:r>
              <a:rPr sz="1422" dirty="0" smtClean="0">
                <a:solidFill>
                  <a:schemeClr val="accent3"/>
                </a:solidFill>
              </a:rPr>
              <a:t>:</a:t>
            </a:r>
            <a:r>
              <a:rPr lang="en-CA" sz="1422" dirty="0" smtClean="0">
                <a:solidFill>
                  <a:schemeClr val="accent3"/>
                </a:solidFill>
              </a:rPr>
              <a:t>  Students will:</a:t>
            </a:r>
            <a:endParaRPr sz="1422" dirty="0">
              <a:solidFill>
                <a:schemeClr val="accent3"/>
              </a:solidFill>
            </a:endParaRPr>
          </a:p>
          <a:p>
            <a:pPr lvl="0" defTabSz="541781">
              <a:spcBef>
                <a:spcPts val="300"/>
              </a:spcBef>
              <a:defRPr>
                <a:solidFill>
                  <a:srgbClr val="000000"/>
                </a:solidFill>
              </a:defRPr>
            </a:pPr>
            <a:r>
              <a:rPr sz="1422" dirty="0" smtClean="0">
                <a:solidFill>
                  <a:srgbClr val="171717"/>
                </a:solidFill>
              </a:rPr>
              <a:t>-investigate </a:t>
            </a:r>
            <a:r>
              <a:rPr sz="1422" dirty="0">
                <a:solidFill>
                  <a:srgbClr val="171717"/>
                </a:solidFill>
              </a:rPr>
              <a:t>the characteristics and </a:t>
            </a:r>
            <a:r>
              <a:rPr sz="1422" dirty="0" smtClean="0">
                <a:solidFill>
                  <a:srgbClr val="171717"/>
                </a:solidFill>
              </a:rPr>
              <a:t>properties</a:t>
            </a:r>
            <a:r>
              <a:rPr lang="en-CA" sz="1422" dirty="0" smtClean="0">
                <a:solidFill>
                  <a:srgbClr val="171717"/>
                </a:solidFill>
              </a:rPr>
              <a:t> </a:t>
            </a:r>
            <a:r>
              <a:rPr sz="1422" dirty="0" smtClean="0">
                <a:solidFill>
                  <a:srgbClr val="171717"/>
                </a:solidFill>
              </a:rPr>
              <a:t>of </a:t>
            </a:r>
            <a:r>
              <a:rPr lang="en-CA" sz="1422" dirty="0" smtClean="0">
                <a:solidFill>
                  <a:srgbClr val="171717"/>
                </a:solidFill>
              </a:rPr>
              <a:t>(</a:t>
            </a:r>
            <a:r>
              <a:rPr sz="1422" dirty="0" smtClean="0">
                <a:solidFill>
                  <a:srgbClr val="171717"/>
                </a:solidFill>
              </a:rPr>
              <a:t>light and</a:t>
            </a:r>
            <a:r>
              <a:rPr lang="en-CA" sz="1422" dirty="0"/>
              <a:t>)</a:t>
            </a:r>
            <a:r>
              <a:rPr sz="1422" dirty="0" smtClean="0">
                <a:solidFill>
                  <a:srgbClr val="171717"/>
                </a:solidFill>
              </a:rPr>
              <a:t> </a:t>
            </a:r>
            <a:r>
              <a:rPr sz="1422" dirty="0">
                <a:solidFill>
                  <a:srgbClr val="171717"/>
                </a:solidFill>
              </a:rPr>
              <a:t>sound</a:t>
            </a:r>
          </a:p>
          <a:p>
            <a:pPr lvl="0" defTabSz="541781">
              <a:spcBef>
                <a:spcPts val="300"/>
              </a:spcBef>
              <a:defRPr>
                <a:solidFill>
                  <a:srgbClr val="000000"/>
                </a:solidFill>
              </a:defRPr>
            </a:pPr>
            <a:endParaRPr sz="1422" dirty="0">
              <a:solidFill>
                <a:srgbClr val="171717"/>
              </a:solidFill>
            </a:endParaRPr>
          </a:p>
          <a:p>
            <a:pPr lvl="0" defTabSz="541781">
              <a:spcBef>
                <a:spcPts val="300"/>
              </a:spcBef>
              <a:defRPr>
                <a:solidFill>
                  <a:srgbClr val="000000"/>
                </a:solidFill>
              </a:defRPr>
            </a:pPr>
            <a:r>
              <a:rPr sz="1422" dirty="0">
                <a:solidFill>
                  <a:schemeClr val="accent3"/>
                </a:solidFill>
              </a:rPr>
              <a:t>Specific Science and Technology Curriculum Expectations</a:t>
            </a:r>
            <a:r>
              <a:rPr sz="1422" dirty="0" smtClean="0">
                <a:solidFill>
                  <a:schemeClr val="accent3"/>
                </a:solidFill>
              </a:rPr>
              <a:t>:</a:t>
            </a:r>
            <a:r>
              <a:rPr lang="en-CA" sz="1422" dirty="0" smtClean="0">
                <a:solidFill>
                  <a:schemeClr val="accent3"/>
                </a:solidFill>
              </a:rPr>
              <a:t>  Students will:</a:t>
            </a:r>
            <a:endParaRPr sz="1422" dirty="0">
              <a:solidFill>
                <a:schemeClr val="accent3"/>
              </a:solidFill>
            </a:endParaRPr>
          </a:p>
          <a:p>
            <a:pPr lvl="0" defTabSz="541781">
              <a:spcBef>
                <a:spcPts val="300"/>
              </a:spcBef>
              <a:defRPr>
                <a:solidFill>
                  <a:srgbClr val="000000"/>
                </a:solidFill>
              </a:defRPr>
            </a:pPr>
            <a:r>
              <a:rPr sz="1422" dirty="0">
                <a:solidFill>
                  <a:srgbClr val="171717"/>
                </a:solidFill>
              </a:rPr>
              <a:t>3.4 describe properties of sound, including the following: sound travels; sound can be absorbed or reflected and can be modified (e.g., pitch, loudness);</a:t>
            </a:r>
          </a:p>
          <a:p>
            <a:pPr lvl="0" defTabSz="541781">
              <a:spcBef>
                <a:spcPts val="300"/>
              </a:spcBef>
              <a:defRPr>
                <a:solidFill>
                  <a:srgbClr val="000000"/>
                </a:solidFill>
              </a:defRPr>
            </a:pPr>
            <a:r>
              <a:rPr sz="1422" dirty="0">
                <a:solidFill>
                  <a:srgbClr val="171717"/>
                </a:solidFill>
              </a:rPr>
              <a:t>3.5 explain how vibrations cause sound.</a:t>
            </a:r>
          </a:p>
        </p:txBody>
      </p:sp>
      <p:sp>
        <p:nvSpPr>
          <p:cNvPr id="659" name="Shape 659"/>
          <p:cNvSpPr>
            <a:spLocks noGrp="1"/>
          </p:cNvSpPr>
          <p:nvPr>
            <p:ph type="title"/>
          </p:nvPr>
        </p:nvSpPr>
        <p:spPr>
          <a:xfrm>
            <a:off x="293912" y="572889"/>
            <a:ext cx="4914903" cy="394098"/>
          </a:xfrm>
          <a:prstGeom prst="rect">
            <a:avLst/>
          </a:prstGeom>
        </p:spPr>
        <p:txBody>
          <a:bodyPr/>
          <a:lstStyle>
            <a:lvl1pPr defTabSz="637794">
              <a:defRPr sz="1953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CA" sz="1953" b="1" dirty="0" smtClean="0">
                <a:solidFill>
                  <a:srgbClr val="171717"/>
                </a:solidFill>
              </a:rPr>
              <a:t>Ex. 1:  </a:t>
            </a:r>
            <a:r>
              <a:rPr sz="1953" b="1" dirty="0" smtClean="0">
                <a:solidFill>
                  <a:srgbClr val="171717"/>
                </a:solidFill>
              </a:rPr>
              <a:t>Grade </a:t>
            </a:r>
            <a:r>
              <a:rPr sz="1953" b="1" dirty="0">
                <a:solidFill>
                  <a:srgbClr val="171717"/>
                </a:solidFill>
              </a:rPr>
              <a:t>4 Science:  Sound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CA" dirty="0" smtClean="0"/>
              <a:t>Learning Goals and Success Criteria</a:t>
            </a:r>
            <a:endParaRPr dirty="0"/>
          </a:p>
        </p:txBody>
      </p:sp>
      <p:sp>
        <p:nvSpPr>
          <p:cNvPr id="662" name="Shape 662"/>
          <p:cNvSpPr>
            <a:spLocks noGrp="1"/>
          </p:cNvSpPr>
          <p:nvPr>
            <p:ph type="body" idx="1"/>
          </p:nvPr>
        </p:nvSpPr>
        <p:spPr>
          <a:xfrm>
            <a:off x="476672" y="1257300"/>
            <a:ext cx="5976664" cy="451485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chemeClr val="accent3"/>
                </a:solidFill>
              </a:rPr>
              <a:t>Learning Goals</a:t>
            </a:r>
            <a:r>
              <a:rPr sz="1800" dirty="0" smtClean="0">
                <a:solidFill>
                  <a:schemeClr val="accent3"/>
                </a:solidFill>
              </a:rPr>
              <a:t>:</a:t>
            </a:r>
            <a:r>
              <a:rPr lang="en-CA" sz="1800" dirty="0" smtClean="0">
                <a:solidFill>
                  <a:schemeClr val="accent3"/>
                </a:solidFill>
              </a:rPr>
              <a:t>  We are learning…  </a:t>
            </a:r>
            <a:endParaRPr sz="1800" dirty="0">
              <a:solidFill>
                <a:schemeClr val="accent3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CA" sz="1800" dirty="0" smtClean="0">
                <a:solidFill>
                  <a:srgbClr val="171717"/>
                </a:solidFill>
              </a:rPr>
              <a:t>To </a:t>
            </a:r>
            <a:r>
              <a:rPr sz="1800" dirty="0" smtClean="0">
                <a:solidFill>
                  <a:srgbClr val="171717"/>
                </a:solidFill>
              </a:rPr>
              <a:t>create </a:t>
            </a:r>
            <a:r>
              <a:rPr sz="1800" dirty="0">
                <a:solidFill>
                  <a:srgbClr val="171717"/>
                </a:solidFill>
              </a:rPr>
              <a:t>sound using </a:t>
            </a:r>
            <a:r>
              <a:rPr sz="1800" dirty="0" err="1" smtClean="0">
                <a:solidFill>
                  <a:srgbClr val="171717"/>
                </a:solidFill>
              </a:rPr>
              <a:t>MakeyMakey</a:t>
            </a:r>
            <a:endParaRPr lang="en-CA" sz="1800" dirty="0"/>
          </a:p>
          <a:p>
            <a:pPr marL="285750" lvl="0" indent="-28575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CA" sz="1800" dirty="0" smtClean="0"/>
              <a:t>Some of the properties of sound</a:t>
            </a:r>
            <a:endParaRPr lang="en-CA" sz="1800" dirty="0" smtClean="0">
              <a:solidFill>
                <a:srgbClr val="171717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CA" sz="1800" dirty="0" smtClean="0"/>
              <a:t>How sound is caused by vibrations</a:t>
            </a:r>
            <a:endParaRPr lang="en-CA" sz="1800" dirty="0"/>
          </a:p>
          <a:p>
            <a:pPr marL="285750" lvl="0" indent="-28575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sz="1800" dirty="0">
              <a:solidFill>
                <a:srgbClr val="171717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 dirty="0" smtClean="0">
                <a:solidFill>
                  <a:schemeClr val="accent3"/>
                </a:solidFill>
              </a:rPr>
              <a:t>Success </a:t>
            </a:r>
            <a:r>
              <a:rPr sz="1800" dirty="0">
                <a:solidFill>
                  <a:schemeClr val="accent3"/>
                </a:solidFill>
              </a:rPr>
              <a:t>Criteria:  </a:t>
            </a:r>
            <a:r>
              <a:rPr lang="en-CA" sz="1800" dirty="0" smtClean="0">
                <a:solidFill>
                  <a:schemeClr val="accent3"/>
                </a:solidFill>
              </a:rPr>
              <a:t>We will know we are successful when we…</a:t>
            </a:r>
            <a:endParaRPr sz="1800" dirty="0">
              <a:solidFill>
                <a:schemeClr val="accent3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CA" sz="1800" dirty="0" smtClean="0">
                <a:solidFill>
                  <a:srgbClr val="171717"/>
                </a:solidFill>
              </a:rPr>
              <a:t>G</a:t>
            </a:r>
            <a:r>
              <a:rPr sz="1800" dirty="0" smtClean="0">
                <a:solidFill>
                  <a:srgbClr val="171717"/>
                </a:solidFill>
              </a:rPr>
              <a:t>et </a:t>
            </a:r>
            <a:r>
              <a:rPr sz="1800" dirty="0">
                <a:solidFill>
                  <a:srgbClr val="171717"/>
                </a:solidFill>
              </a:rPr>
              <a:t>the circuits to create </a:t>
            </a:r>
            <a:r>
              <a:rPr sz="1800" dirty="0" smtClean="0">
                <a:solidFill>
                  <a:srgbClr val="171717"/>
                </a:solidFill>
              </a:rPr>
              <a:t>sound</a:t>
            </a:r>
            <a:endParaRPr lang="en-CA" sz="1800" dirty="0" smtClean="0">
              <a:solidFill>
                <a:srgbClr val="171717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CA" sz="1800" dirty="0" smtClean="0"/>
              <a:t>Can describe properties of sound</a:t>
            </a:r>
            <a:endParaRPr lang="en-CA" sz="1800" dirty="0" smtClean="0">
              <a:solidFill>
                <a:srgbClr val="171717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CA" sz="1800" dirty="0" smtClean="0"/>
              <a:t>Can explain how vibrations cause sound</a:t>
            </a:r>
            <a:endParaRPr lang="en-CA" sz="1800" dirty="0"/>
          </a:p>
          <a:p>
            <a:pPr marL="285750" lvl="0" indent="-28575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sz="1500" dirty="0">
              <a:solidFill>
                <a:srgbClr val="171717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1500" dirty="0">
              <a:solidFill>
                <a:srgbClr val="171717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1500" dirty="0">
              <a:solidFill>
                <a:srgbClr val="171717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E6E6E6"/>
      </a:lt1>
      <a:dk2>
        <a:srgbClr val="A7A7A7"/>
      </a:dk2>
      <a:lt2>
        <a:srgbClr val="535353"/>
      </a:lt2>
      <a:accent1>
        <a:srgbClr val="00B0F0"/>
      </a:accent1>
      <a:accent2>
        <a:srgbClr val="297FD5"/>
      </a:accent2>
      <a:accent3>
        <a:srgbClr val="0E57C4"/>
      </a:accent3>
      <a:accent4>
        <a:srgbClr val="4A66AC"/>
      </a:accent4>
      <a:accent5>
        <a:srgbClr val="5AA2AE"/>
      </a:accent5>
      <a:accent6>
        <a:srgbClr val="08316E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E6E6"/>
        </a:solidFill>
        <a:ln w="25400" cap="flat">
          <a:solidFill>
            <a:srgbClr val="00B0F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E6E6E6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B0F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E6E6E6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resenterMedia.com Animated Theme">
  <a:themeElements>
    <a:clrScheme name="Custom 13">
      <a:dk1>
        <a:srgbClr val="E6E6E6"/>
      </a:dk1>
      <a:lt1>
        <a:srgbClr val="E6E6E6"/>
      </a:lt1>
      <a:dk2>
        <a:srgbClr val="0C0C0C"/>
      </a:dk2>
      <a:lt2>
        <a:srgbClr val="0E57C4"/>
      </a:lt2>
      <a:accent1>
        <a:srgbClr val="00B0F0"/>
      </a:accent1>
      <a:accent2>
        <a:srgbClr val="297FD5"/>
      </a:accent2>
      <a:accent3>
        <a:srgbClr val="0E57C4"/>
      </a:accent3>
      <a:accent4>
        <a:srgbClr val="4A66AC"/>
      </a:accent4>
      <a:accent5>
        <a:srgbClr val="5AA2AE"/>
      </a:accent5>
      <a:accent6>
        <a:srgbClr val="0E57C4"/>
      </a:accent6>
      <a:hlink>
        <a:srgbClr val="1098D2"/>
      </a:hlink>
      <a:folHlink>
        <a:srgbClr val="062B62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esenterMedia.com Animated Theme">
  <a:themeElements>
    <a:clrScheme name="Custom 13">
      <a:dk1>
        <a:srgbClr val="E6E6E6"/>
      </a:dk1>
      <a:lt1>
        <a:srgbClr val="E6E6E6"/>
      </a:lt1>
      <a:dk2>
        <a:srgbClr val="0C0C0C"/>
      </a:dk2>
      <a:lt2>
        <a:srgbClr val="0E57C4"/>
      </a:lt2>
      <a:accent1>
        <a:srgbClr val="00B0F0"/>
      </a:accent1>
      <a:accent2>
        <a:srgbClr val="297FD5"/>
      </a:accent2>
      <a:accent3>
        <a:srgbClr val="0E57C4"/>
      </a:accent3>
      <a:accent4>
        <a:srgbClr val="4A66AC"/>
      </a:accent4>
      <a:accent5>
        <a:srgbClr val="5AA2AE"/>
      </a:accent5>
      <a:accent6>
        <a:srgbClr val="0E57C4"/>
      </a:accent6>
      <a:hlink>
        <a:srgbClr val="1098D2"/>
      </a:hlink>
      <a:folHlink>
        <a:srgbClr val="062B62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PresenterMedia.com Alternative Static Theme">
  <a:themeElements>
    <a:clrScheme name="Custom 13">
      <a:dk1>
        <a:srgbClr val="E6E6E6"/>
      </a:dk1>
      <a:lt1>
        <a:srgbClr val="E6E6E6"/>
      </a:lt1>
      <a:dk2>
        <a:srgbClr val="0C0C0C"/>
      </a:dk2>
      <a:lt2>
        <a:srgbClr val="0E57C4"/>
      </a:lt2>
      <a:accent1>
        <a:srgbClr val="00B0F0"/>
      </a:accent1>
      <a:accent2>
        <a:srgbClr val="297FD5"/>
      </a:accent2>
      <a:accent3>
        <a:srgbClr val="0E57C4"/>
      </a:accent3>
      <a:accent4>
        <a:srgbClr val="4A66AC"/>
      </a:accent4>
      <a:accent5>
        <a:srgbClr val="5AA2AE"/>
      </a:accent5>
      <a:accent6>
        <a:srgbClr val="0E57C4"/>
      </a:accent6>
      <a:hlink>
        <a:srgbClr val="1098D2"/>
      </a:hlink>
      <a:folHlink>
        <a:srgbClr val="062B62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B0F0"/>
      </a:accent1>
      <a:accent2>
        <a:srgbClr val="297FD5"/>
      </a:accent2>
      <a:accent3>
        <a:srgbClr val="0E57C4"/>
      </a:accent3>
      <a:accent4>
        <a:srgbClr val="4A66AC"/>
      </a:accent4>
      <a:accent5>
        <a:srgbClr val="5AA2AE"/>
      </a:accent5>
      <a:accent6>
        <a:srgbClr val="08316E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E6E6"/>
        </a:solidFill>
        <a:ln w="25400" cap="flat">
          <a:solidFill>
            <a:srgbClr val="00B0F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E6E6E6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B0F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E6E6E6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824</Words>
  <Application>Microsoft Office PowerPoint</Application>
  <PresentationFormat>Custom</PresentationFormat>
  <Paragraphs>104</Paragraphs>
  <Slides>18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Default</vt:lpstr>
      <vt:lpstr>PresenterMedia.com Animated Theme</vt:lpstr>
      <vt:lpstr>1_PresenterMedia.com Animated Theme</vt:lpstr>
      <vt:lpstr>1_PresenterMedia.com Alternative Static Theme</vt:lpstr>
      <vt:lpstr>PowerPoint Presentation</vt:lpstr>
      <vt:lpstr>Three-Part Mini-Lesson</vt:lpstr>
      <vt:lpstr>Minds On:  Inquiry, Makerspaces &amp; You</vt:lpstr>
      <vt:lpstr>Q:  What exactly is Inquiry-Based Learning? A:  Inquiry is…</vt:lpstr>
      <vt:lpstr>Inquiry/”Making” is not…</vt:lpstr>
      <vt:lpstr>Lesson Planning &amp; Making</vt:lpstr>
      <vt:lpstr>Q:  Can I see some examples, please? A:  Of course, you can!</vt:lpstr>
      <vt:lpstr>Ex. 1:  Grade 4 Science:  Sound</vt:lpstr>
      <vt:lpstr>Learning Goals and Success Criteria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Q:  How do I assess the work my students do in the makerspace? </vt:lpstr>
      <vt:lpstr>How do Teachers Collect their Assessment Information?</vt:lpstr>
      <vt:lpstr>Consolidation:  Reflection and Next Steps</vt:lpstr>
      <vt:lpstr>“Give the pupils something to do, not something to learn; and the doing is of such a nature as to demand thinking…learning naturally results.”               (J. Dewey)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14</cp:revision>
  <dcterms:modified xsi:type="dcterms:W3CDTF">2017-10-13T01:10:18Z</dcterms:modified>
</cp:coreProperties>
</file>