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" Target="slides/slide1.xml"/><Relationship Id="rId19" Type="http://schemas.openxmlformats.org/officeDocument/2006/relationships/font" Target="fonts/Lato-bold.fntdata"/><Relationship Id="rId6" Type="http://schemas.openxmlformats.org/officeDocument/2006/relationships/slide" Target="slides/slide2.xml"/><Relationship Id="rId18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7.gif"/><Relationship Id="rId7" Type="http://schemas.openxmlformats.org/officeDocument/2006/relationships/image" Target="../media/image2.jpg"/><Relationship Id="rId8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500"/>
              <a:t>Welcome to Programmable Robots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/>
              <a:t>BEd Maker Day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200"/>
              <a:t>October 13,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You Know?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0" y="2590050"/>
            <a:ext cx="5946000" cy="108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700"/>
              <a:t>Do any of you know anything about programmable robots?</a:t>
            </a:r>
          </a:p>
          <a:p>
            <a:pPr lvl="0">
              <a:spcBef>
                <a:spcPts val="0"/>
              </a:spcBef>
              <a:buNone/>
            </a:pPr>
            <a:r>
              <a:rPr lang="en" sz="1700"/>
              <a:t>How you seen any robots in your practicum schools?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5650" y="1381150"/>
            <a:ext cx="2559024" cy="350049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727650" y="1233525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Programmable Robots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492325" y="2127525"/>
            <a:ext cx="1872600" cy="226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500"/>
              <a:t>Sphero 2.0 + SPRK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500"/>
              <a:t>Dash &amp; Dot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500"/>
              <a:t>BB8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500"/>
              <a:t>Ollie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500"/>
              <a:t>Ozobot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500"/>
              <a:t>Beebot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75" y="1853838"/>
            <a:ext cx="1562100" cy="1562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6725" y="2838750"/>
            <a:ext cx="1312225" cy="13122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0925" y="3360100"/>
            <a:ext cx="1562100" cy="1562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238" y="3684975"/>
            <a:ext cx="1512164" cy="12372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5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6045" y="1646975"/>
            <a:ext cx="1562100" cy="117006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6" name="Shape 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4925" y="2601100"/>
            <a:ext cx="1787526" cy="178752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Skills Gained from </a:t>
            </a:r>
            <a:r>
              <a:rPr lang="en"/>
              <a:t>Programmable</a:t>
            </a:r>
            <a:r>
              <a:rPr lang="en"/>
              <a:t> Robots 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729450" y="2078875"/>
            <a:ext cx="7846800" cy="22611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/>
              <a:t>Some of the skills that are developed when students engage with programmable robots are -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Sequential Thinking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Estimation Skills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Judgment and Decision Making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21t Century Skills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Communication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Critical</a:t>
            </a:r>
            <a:r>
              <a:rPr lang="en"/>
              <a:t> Thinking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Problem Solving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Collaboration</a:t>
            </a:r>
            <a:r>
              <a:rPr lang="en"/>
              <a:t> 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9550" y="3100225"/>
            <a:ext cx="3097125" cy="15239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350" y="2626474"/>
            <a:ext cx="2186975" cy="19004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OzoBots 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729450" y="1853850"/>
            <a:ext cx="7688700" cy="991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Colour sensing robot that follows a marker line &amp; can read marker colour combinations to “do” something. 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Follows the colours - Black, </a:t>
            </a:r>
            <a:r>
              <a:rPr lang="en">
                <a:solidFill>
                  <a:srgbClr val="FF0000"/>
                </a:solidFill>
              </a:rPr>
              <a:t>R</a:t>
            </a:r>
            <a:r>
              <a:rPr lang="en">
                <a:solidFill>
                  <a:srgbClr val="FF0000"/>
                </a:solidFill>
              </a:rPr>
              <a:t>ed, </a:t>
            </a:r>
            <a:r>
              <a:rPr lang="en">
                <a:solidFill>
                  <a:srgbClr val="0000FF"/>
                </a:solidFill>
              </a:rPr>
              <a:t>Blue, </a:t>
            </a:r>
            <a:r>
              <a:rPr lang="en">
                <a:solidFill>
                  <a:srgbClr val="000000"/>
                </a:solidFill>
              </a:rPr>
              <a:t>and </a:t>
            </a:r>
            <a:r>
              <a:rPr lang="en">
                <a:solidFill>
                  <a:srgbClr val="38761D"/>
                </a:solidFill>
              </a:rPr>
              <a:t>Green </a:t>
            </a:r>
          </a:p>
          <a:p>
            <a:pPr indent="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/>
              <a:t>The Ozobot are precoded to recognize certain colour combinations.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00" y="3003425"/>
            <a:ext cx="2277200" cy="1288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850" y="2505025"/>
            <a:ext cx="2136099" cy="1240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3" name="Shape 123"/>
          <p:cNvSpPr txBox="1"/>
          <p:nvPr/>
        </p:nvSpPr>
        <p:spPr>
          <a:xfrm>
            <a:off x="3076375" y="2821075"/>
            <a:ext cx="25050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Ozoblocky.com - a website that takes the Ozobots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capabilities ever further by allowing the user to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program the Ozobot via drag and drop coding.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Sphero, Ollie, Dash and BB8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These 4 robots are programmable robots that are programmed used drag </a:t>
            </a:r>
            <a:r>
              <a:rPr lang="en"/>
              <a:t>and</a:t>
            </a:r>
            <a:r>
              <a:rPr lang="en"/>
              <a:t> drop coding </a:t>
            </a:r>
            <a:r>
              <a:rPr lang="en"/>
              <a:t>through</a:t>
            </a:r>
            <a:r>
              <a:rPr lang="en"/>
              <a:t> various apps, such as Tickle and Sphero EDU (both are free!)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Tickle can be connected to the Sphero 2.0 (older edition),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Ollie, Dash and BB8. They connect via Bluetooth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Sphero EDU connects to the Sphero Sprk+ (newer edition).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connect via Bluetooth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471" y="2478546"/>
            <a:ext cx="1164225" cy="11642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0275" y="2419050"/>
            <a:ext cx="1283226" cy="128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BeeBot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Great robot to introduce students to basic coding and sequential thinking! Perfect for the K - 3 grades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lang="en"/>
              <a:t>Lights up and makes sounds which is even more engaging for students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Relies more on the sequential thinking aspect, rather than actual coding. To program the BeeBot,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user simply presses the up, down, left and right arrows to make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bot move. Note - if you want your BeeBot to turn, only press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left or right arrow button once.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624" y="3399600"/>
            <a:ext cx="2340929" cy="1414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674850" y="601250"/>
            <a:ext cx="77943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Math Connections - Overall Expectations </a:t>
            </a:r>
            <a:r>
              <a:rPr lang="en" sz="1000"/>
              <a:t>There are more</a:t>
            </a:r>
            <a:r>
              <a:rPr lang="en"/>
              <a:t> 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68021" y="1341044"/>
            <a:ext cx="2859300" cy="919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1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- Number Sense and Numeration → Solve problems involving the addition and subtraction of single-digit whole numbers, using a variety of strategies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278075" y="1242275"/>
            <a:ext cx="3000900" cy="8634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2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- Measurement → Estimate, measure, and record length, perimeter, area, mass, capacity, time, and temperature, using non-standard units and standard units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529728" y="1271817"/>
            <a:ext cx="2383200" cy="863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3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Geometry and Spatial Sense → Identify and describe the locations and movements of shapes and objects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255350" y="2349625"/>
            <a:ext cx="2602200" cy="863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4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Measurement → Determine the relationships among units and measurable attributes, including the area and perimeter of rectangles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113913" y="2211500"/>
            <a:ext cx="3000900" cy="863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5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Number Sense and Numeration →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Read, represent, compare, and order whole numbers to 100000 &amp; </a:t>
            </a:r>
            <a:r>
              <a:rPr lang="en" sz="11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decimal numbers to hundredths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201425" y="2251500"/>
            <a:ext cx="2859300" cy="9729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6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- Measurement →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Determine the relationships among units and measurable attributes, including the area of a parallelogram, the area of a triangle, and the volume of a triangular prism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91250" y="3302100"/>
            <a:ext cx="2930400" cy="9729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7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- Patterning and Algebra →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Represent linear growing patterns (where the terms are whole numbers) using concrete materials, graphs, and algebraic expressions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181888" y="3213025"/>
            <a:ext cx="2859300" cy="863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8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- Geometry and Spatial Sense →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Develop geometric relationships involving lines, triangles, and polyhedra, and solve problems involving lines and triangles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278975" y="3340675"/>
            <a:ext cx="2602200" cy="863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9D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Measurement and Geometry →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solve problems involving the measurements of two-dimensional shapes and the surface areas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97275" y="4389600"/>
            <a:ext cx="2930400" cy="693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chemeClr val="accent1"/>
                </a:solidFill>
              </a:rPr>
              <a:t>Grade 9A</a:t>
            </a:r>
            <a:r>
              <a:rPr lang="en" sz="1100">
                <a:solidFill>
                  <a:schemeClr val="accent1"/>
                </a:solidFill>
              </a:rPr>
              <a:t> - Measurement and Geometry → </a:t>
            </a:r>
            <a:r>
              <a:rPr lang="en" sz="1100">
                <a:solidFill>
                  <a:schemeClr val="accent1"/>
                </a:solidFill>
              </a:rPr>
              <a:t>Solve problems involving the measurements of two-dimensional shapes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3383475" y="4149950"/>
            <a:ext cx="2456100" cy="8634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10D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- Analytic Geometry →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Verify geometric properties of triangles and quadrilaterals, using analytic geometry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6439475" y="4320350"/>
            <a:ext cx="2383200" cy="693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Grade 10A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- Measurement and Trig →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verify, through investigation, properties of similar triangles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Time for hands-on </a:t>
            </a:r>
            <a:r>
              <a:rPr lang="en"/>
              <a:t>learning</a:t>
            </a:r>
            <a:r>
              <a:rPr lang="en"/>
              <a:t>!!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Break off into 3 groups - you will still need to partner up, or create even smaller groups  when using the robots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will be 3 stations - 12 minutes at each station 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Beebots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Programmable Robots → Sphero, Ollie, Dash and BB8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Ozobots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When at each station, start to think of how you would use the tech at hand with your own students in your practicum during a math lesson! How do you see the robots connecting to the math? How do they fit in? How do they benefit the lesson/learning that is taking place?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